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4" r:id="rId5"/>
    <p:sldId id="258" r:id="rId6"/>
    <p:sldId id="265" r:id="rId7"/>
    <p:sldId id="259" r:id="rId8"/>
    <p:sldId id="266" r:id="rId9"/>
    <p:sldId id="261" r:id="rId10"/>
    <p:sldId id="268" r:id="rId11"/>
    <p:sldId id="262" r:id="rId12"/>
    <p:sldId id="269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7E4"/>
    <a:srgbClr val="E9F0F2"/>
    <a:srgbClr val="D5E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A4384E-0D51-B02E-8885-BA7ACEC8356F}" v="7" dt="2025-09-12T09:40:06.2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A" userId="S::caa@sinpromi.org::fc52d62f-ad50-4a4a-82df-64a90b97236f" providerId="AD" clId="Web-{CEA4384E-0D51-B02E-8885-BA7ACEC8356F}"/>
    <pc:docChg chg="modSld">
      <pc:chgData name="CAA" userId="S::caa@sinpromi.org::fc52d62f-ad50-4a4a-82df-64a90b97236f" providerId="AD" clId="Web-{CEA4384E-0D51-B02E-8885-BA7ACEC8356F}" dt="2025-09-12T09:40:06.246" v="6" actId="1076"/>
      <pc:docMkLst>
        <pc:docMk/>
      </pc:docMkLst>
      <pc:sldChg chg="modSp">
        <pc:chgData name="CAA" userId="S::caa@sinpromi.org::fc52d62f-ad50-4a4a-82df-64a90b97236f" providerId="AD" clId="Web-{CEA4384E-0D51-B02E-8885-BA7ACEC8356F}" dt="2025-09-12T09:40:06.246" v="6" actId="1076"/>
        <pc:sldMkLst>
          <pc:docMk/>
          <pc:sldMk cId="3807469996" sldId="256"/>
        </pc:sldMkLst>
        <pc:spChg chg="mod">
          <ac:chgData name="CAA" userId="S::caa@sinpromi.org::fc52d62f-ad50-4a4a-82df-64a90b97236f" providerId="AD" clId="Web-{CEA4384E-0D51-B02E-8885-BA7ACEC8356F}" dt="2025-09-12T09:40:00.871" v="2" actId="14100"/>
          <ac:spMkLst>
            <pc:docMk/>
            <pc:sldMk cId="3807469996" sldId="256"/>
            <ac:spMk id="4" creationId="{7C4E5A4C-E028-69D9-E1C4-5BCE5B5E9301}"/>
          </ac:spMkLst>
        </pc:spChg>
        <pc:picChg chg="mod">
          <ac:chgData name="CAA" userId="S::caa@sinpromi.org::fc52d62f-ad50-4a4a-82df-64a90b97236f" providerId="AD" clId="Web-{CEA4384E-0D51-B02E-8885-BA7ACEC8356F}" dt="2025-09-12T09:27:49.124" v="1" actId="1076"/>
          <ac:picMkLst>
            <pc:docMk/>
            <pc:sldMk cId="3807469996" sldId="256"/>
            <ac:picMk id="5" creationId="{D507BF1F-B66A-F31E-68BB-33C12AFB8D3D}"/>
          </ac:picMkLst>
        </pc:picChg>
        <pc:picChg chg="mod">
          <ac:chgData name="CAA" userId="S::caa@sinpromi.org::fc52d62f-ad50-4a4a-82df-64a90b97236f" providerId="AD" clId="Web-{CEA4384E-0D51-B02E-8885-BA7ACEC8356F}" dt="2025-09-12T09:40:06.200" v="3" actId="1076"/>
          <ac:picMkLst>
            <pc:docMk/>
            <pc:sldMk cId="3807469996" sldId="256"/>
            <ac:picMk id="6" creationId="{B5729F12-B4F7-2A20-D424-6C8552B5177E}"/>
          </ac:picMkLst>
        </pc:picChg>
        <pc:picChg chg="mod">
          <ac:chgData name="CAA" userId="S::caa@sinpromi.org::fc52d62f-ad50-4a4a-82df-64a90b97236f" providerId="AD" clId="Web-{CEA4384E-0D51-B02E-8885-BA7ACEC8356F}" dt="2025-09-12T09:40:06.200" v="4" actId="1076"/>
          <ac:picMkLst>
            <pc:docMk/>
            <pc:sldMk cId="3807469996" sldId="256"/>
            <ac:picMk id="8" creationId="{AAC71EAA-7831-B019-442D-4B4FA04FE487}"/>
          </ac:picMkLst>
        </pc:picChg>
        <pc:picChg chg="mod">
          <ac:chgData name="CAA" userId="S::caa@sinpromi.org::fc52d62f-ad50-4a4a-82df-64a90b97236f" providerId="AD" clId="Web-{CEA4384E-0D51-B02E-8885-BA7ACEC8356F}" dt="2025-09-12T09:40:06.231" v="5" actId="1076"/>
          <ac:picMkLst>
            <pc:docMk/>
            <pc:sldMk cId="3807469996" sldId="256"/>
            <ac:picMk id="9" creationId="{EFDE1F3F-A203-9468-DBBE-325DA168B2A9}"/>
          </ac:picMkLst>
        </pc:picChg>
        <pc:picChg chg="mod">
          <ac:chgData name="CAA" userId="S::caa@sinpromi.org::fc52d62f-ad50-4a4a-82df-64a90b97236f" providerId="AD" clId="Web-{CEA4384E-0D51-B02E-8885-BA7ACEC8356F}" dt="2025-09-12T09:40:06.246" v="6" actId="1076"/>
          <ac:picMkLst>
            <pc:docMk/>
            <pc:sldMk cId="3807469996" sldId="256"/>
            <ac:picMk id="10" creationId="{87D069B8-A85D-08E3-5664-59E5B45DA3D9}"/>
          </ac:picMkLst>
        </pc:picChg>
      </pc:sldChg>
    </pc:docChg>
  </pc:docChgLst>
  <pc:docChgLst>
    <pc:chgData name="CAA" userId="S::caa@sinpromi.org::fc52d62f-ad50-4a4a-82df-64a90b97236f" providerId="AD" clId="Web-{CF91CA33-7769-4949-BB5D-57AD90A8DE22}"/>
    <pc:docChg chg="modSld">
      <pc:chgData name="CAA" userId="S::caa@sinpromi.org::fc52d62f-ad50-4a4a-82df-64a90b97236f" providerId="AD" clId="Web-{CF91CA33-7769-4949-BB5D-57AD90A8DE22}" dt="2025-06-19T09:08:35.008" v="36" actId="1076"/>
      <pc:docMkLst>
        <pc:docMk/>
      </pc:docMkLst>
      <pc:sldChg chg="addSp delSp modSp modMedia addAnim">
        <pc:chgData name="CAA" userId="S::caa@sinpromi.org::fc52d62f-ad50-4a4a-82df-64a90b97236f" providerId="AD" clId="Web-{CF91CA33-7769-4949-BB5D-57AD90A8DE22}" dt="2025-06-19T09:02:40.223" v="8" actId="1076"/>
        <pc:sldMkLst>
          <pc:docMk/>
          <pc:sldMk cId="3345251836" sldId="257"/>
        </pc:sldMkLst>
      </pc:sldChg>
      <pc:sldChg chg="addSp modSp modMedia addAnim">
        <pc:chgData name="CAA" userId="S::caa@sinpromi.org::fc52d62f-ad50-4a4a-82df-64a90b97236f" providerId="AD" clId="Web-{CF91CA33-7769-4949-BB5D-57AD90A8DE22}" dt="2025-06-19T09:04:17.868" v="25" actId="1076"/>
        <pc:sldMkLst>
          <pc:docMk/>
          <pc:sldMk cId="1136620948" sldId="258"/>
        </pc:sldMkLst>
      </pc:sldChg>
      <pc:sldChg chg="addSp delSp modSp modMedia addAnim delAnim">
        <pc:chgData name="CAA" userId="S::caa@sinpromi.org::fc52d62f-ad50-4a4a-82df-64a90b97236f" providerId="AD" clId="Web-{CF91CA33-7769-4949-BB5D-57AD90A8DE22}" dt="2025-06-19T09:08:35.008" v="36" actId="1076"/>
        <pc:sldMkLst>
          <pc:docMk/>
          <pc:sldMk cId="3428636461" sldId="259"/>
        </pc:sldMkLst>
      </pc:sldChg>
      <pc:sldChg chg="addSp modSp modMedia addAnim">
        <pc:chgData name="CAA" userId="S::caa@sinpromi.org::fc52d62f-ad50-4a4a-82df-64a90b97236f" providerId="AD" clId="Web-{CF91CA33-7769-4949-BB5D-57AD90A8DE22}" dt="2025-06-19T09:06:11.546" v="29" actId="1076"/>
        <pc:sldMkLst>
          <pc:docMk/>
          <pc:sldMk cId="3389932274" sldId="261"/>
        </pc:sldMkLst>
      </pc:sldChg>
      <pc:sldChg chg="addSp modSp modMedia addAnim">
        <pc:chgData name="CAA" userId="S::caa@sinpromi.org::fc52d62f-ad50-4a4a-82df-64a90b97236f" providerId="AD" clId="Web-{CF91CA33-7769-4949-BB5D-57AD90A8DE22}" dt="2025-06-19T09:06:50.658" v="31" actId="1076"/>
        <pc:sldMkLst>
          <pc:docMk/>
          <pc:sldMk cId="246169643" sldId="262"/>
        </pc:sldMkLst>
      </pc:sldChg>
    </pc:docChg>
  </pc:docChgLst>
  <pc:docChgLst>
    <pc:chgData name="CAA" userId="S::caa@sinpromi.org::fc52d62f-ad50-4a4a-82df-64a90b97236f" providerId="AD" clId="Web-{0E87BF19-8B80-6A4F-BB42-D118589857F4}"/>
    <pc:docChg chg="addSld delSld modSld modMainMaster">
      <pc:chgData name="CAA" userId="S::caa@sinpromi.org::fc52d62f-ad50-4a4a-82df-64a90b97236f" providerId="AD" clId="Web-{0E87BF19-8B80-6A4F-BB42-D118589857F4}" dt="2025-05-28T09:18:49.383" v="397"/>
      <pc:docMkLst>
        <pc:docMk/>
      </pc:docMkLst>
      <pc:sldChg chg="addSp delSp modSp mod setBg">
        <pc:chgData name="CAA" userId="S::caa@sinpromi.org::fc52d62f-ad50-4a4a-82df-64a90b97236f" providerId="AD" clId="Web-{0E87BF19-8B80-6A4F-BB42-D118589857F4}" dt="2025-05-28T08:48:36.559" v="158"/>
        <pc:sldMkLst>
          <pc:docMk/>
          <pc:sldMk cId="3807469996" sldId="256"/>
        </pc:sldMkLst>
      </pc:sldChg>
      <pc:sldChg chg="addSp delSp modSp mod">
        <pc:chgData name="CAA" userId="S::caa@sinpromi.org::fc52d62f-ad50-4a4a-82df-64a90b97236f" providerId="AD" clId="Web-{0E87BF19-8B80-6A4F-BB42-D118589857F4}" dt="2025-05-28T08:49:22.278" v="180" actId="1076"/>
        <pc:sldMkLst>
          <pc:docMk/>
          <pc:sldMk cId="3345251836" sldId="257"/>
        </pc:sldMkLst>
      </pc:sldChg>
      <pc:sldChg chg="addSp delSp modSp mod">
        <pc:chgData name="CAA" userId="S::caa@sinpromi.org::fc52d62f-ad50-4a4a-82df-64a90b97236f" providerId="AD" clId="Web-{0E87BF19-8B80-6A4F-BB42-D118589857F4}" dt="2025-05-28T08:59:33.095" v="279" actId="1076"/>
        <pc:sldMkLst>
          <pc:docMk/>
          <pc:sldMk cId="1136620948" sldId="258"/>
        </pc:sldMkLst>
      </pc:sldChg>
      <pc:sldChg chg="addSp delSp modSp mod">
        <pc:chgData name="CAA" userId="S::caa@sinpromi.org::fc52d62f-ad50-4a4a-82df-64a90b97236f" providerId="AD" clId="Web-{0E87BF19-8B80-6A4F-BB42-D118589857F4}" dt="2025-05-28T09:03:58.440" v="296" actId="1076"/>
        <pc:sldMkLst>
          <pc:docMk/>
          <pc:sldMk cId="3428636461" sldId="259"/>
        </pc:sldMkLst>
      </pc:sldChg>
      <pc:sldChg chg="del mod">
        <pc:chgData name="CAA" userId="S::caa@sinpromi.org::fc52d62f-ad50-4a4a-82df-64a90b97236f" providerId="AD" clId="Web-{0E87BF19-8B80-6A4F-BB42-D118589857F4}" dt="2025-05-28T09:06:13.831" v="304"/>
        <pc:sldMkLst>
          <pc:docMk/>
          <pc:sldMk cId="1568738592" sldId="260"/>
        </pc:sldMkLst>
      </pc:sldChg>
      <pc:sldChg chg="addSp delSp modSp mod">
        <pc:chgData name="CAA" userId="S::caa@sinpromi.org::fc52d62f-ad50-4a4a-82df-64a90b97236f" providerId="AD" clId="Web-{0E87BF19-8B80-6A4F-BB42-D118589857F4}" dt="2025-05-28T09:15:32.257" v="350" actId="1076"/>
        <pc:sldMkLst>
          <pc:docMk/>
          <pc:sldMk cId="3389932274" sldId="261"/>
        </pc:sldMkLst>
      </pc:sldChg>
      <pc:sldChg chg="addSp delSp modSp mod">
        <pc:chgData name="CAA" userId="S::caa@sinpromi.org::fc52d62f-ad50-4a4a-82df-64a90b97236f" providerId="AD" clId="Web-{0E87BF19-8B80-6A4F-BB42-D118589857F4}" dt="2025-05-28T09:17:38.273" v="392" actId="1076"/>
        <pc:sldMkLst>
          <pc:docMk/>
          <pc:sldMk cId="246169643" sldId="262"/>
        </pc:sldMkLst>
      </pc:sldChg>
      <pc:sldChg chg="addSp delSp modSp mod setBg">
        <pc:chgData name="CAA" userId="S::caa@sinpromi.org::fc52d62f-ad50-4a4a-82df-64a90b97236f" providerId="AD" clId="Web-{0E87BF19-8B80-6A4F-BB42-D118589857F4}" dt="2025-05-28T08:47:47.387" v="148" actId="1076"/>
        <pc:sldMkLst>
          <pc:docMk/>
          <pc:sldMk cId="3951870483" sldId="263"/>
        </pc:sldMkLst>
      </pc:sldChg>
      <pc:sldChg chg="addSp delSp modSp mod">
        <pc:chgData name="CAA" userId="S::caa@sinpromi.org::fc52d62f-ad50-4a4a-82df-64a90b97236f" providerId="AD" clId="Web-{0E87BF19-8B80-6A4F-BB42-D118589857F4}" dt="2025-05-28T08:53:57.577" v="242"/>
        <pc:sldMkLst>
          <pc:docMk/>
          <pc:sldMk cId="3379344946" sldId="264"/>
        </pc:sldMkLst>
      </pc:sldChg>
      <pc:sldChg chg="addSp delSp modSp mod">
        <pc:chgData name="CAA" userId="S::caa@sinpromi.org::fc52d62f-ad50-4a4a-82df-64a90b97236f" providerId="AD" clId="Web-{0E87BF19-8B80-6A4F-BB42-D118589857F4}" dt="2025-05-28T08:58:18.985" v="270" actId="14100"/>
        <pc:sldMkLst>
          <pc:docMk/>
          <pc:sldMk cId="383867011" sldId="265"/>
        </pc:sldMkLst>
      </pc:sldChg>
      <pc:sldChg chg="addSp delSp modSp mod">
        <pc:chgData name="CAA" userId="S::caa@sinpromi.org::fc52d62f-ad50-4a4a-82df-64a90b97236f" providerId="AD" clId="Web-{0E87BF19-8B80-6A4F-BB42-D118589857F4}" dt="2025-05-28T09:14:39.444" v="315" actId="20577"/>
        <pc:sldMkLst>
          <pc:docMk/>
          <pc:sldMk cId="3664150134" sldId="266"/>
        </pc:sldMkLst>
      </pc:sldChg>
      <pc:sldChg chg="addSp del mod">
        <pc:chgData name="CAA" userId="S::caa@sinpromi.org::fc52d62f-ad50-4a4a-82df-64a90b97236f" providerId="AD" clId="Web-{0E87BF19-8B80-6A4F-BB42-D118589857F4}" dt="2025-05-28T09:06:18.269" v="305"/>
        <pc:sldMkLst>
          <pc:docMk/>
          <pc:sldMk cId="3534805939" sldId="267"/>
        </pc:sldMkLst>
      </pc:sldChg>
      <pc:sldChg chg="addSp delSp modSp mod">
        <pc:chgData name="CAA" userId="S::caa@sinpromi.org::fc52d62f-ad50-4a4a-82df-64a90b97236f" providerId="AD" clId="Web-{0E87BF19-8B80-6A4F-BB42-D118589857F4}" dt="2025-05-28T09:16:53.304" v="370" actId="1076"/>
        <pc:sldMkLst>
          <pc:docMk/>
          <pc:sldMk cId="2330174660" sldId="268"/>
        </pc:sldMkLst>
      </pc:sldChg>
      <pc:sldChg chg="addSp new mod setBg">
        <pc:chgData name="CAA" userId="S::caa@sinpromi.org::fc52d62f-ad50-4a4a-82df-64a90b97236f" providerId="AD" clId="Web-{0E87BF19-8B80-6A4F-BB42-D118589857F4}" dt="2025-05-28T09:18:49.383" v="397"/>
        <pc:sldMkLst>
          <pc:docMk/>
          <pc:sldMk cId="1131913825" sldId="269"/>
        </pc:sldMkLst>
      </pc:sldChg>
      <pc:sldMasterChg chg="mod setBg modSldLayout">
        <pc:chgData name="CAA" userId="S::caa@sinpromi.org::fc52d62f-ad50-4a4a-82df-64a90b97236f" providerId="AD" clId="Web-{0E87BF19-8B80-6A4F-BB42-D118589857F4}" dt="2025-05-28T08:36:00.102" v="12"/>
        <pc:sldMasterMkLst>
          <pc:docMk/>
          <pc:sldMasterMk cId="2155344150" sldId="2147483648"/>
        </pc:sldMasterMkLst>
        <pc:sldLayoutChg chg="mod">
          <pc:chgData name="CAA" userId="S::caa@sinpromi.org::fc52d62f-ad50-4a4a-82df-64a90b97236f" providerId="AD" clId="Web-{0E87BF19-8B80-6A4F-BB42-D118589857F4}" dt="2025-05-28T08:36:00.102" v="12"/>
          <pc:sldLayoutMkLst>
            <pc:docMk/>
            <pc:sldMasterMk cId="2155344150" sldId="2147483648"/>
            <pc:sldLayoutMk cId="3764676495" sldId="2147483649"/>
          </pc:sldLayoutMkLst>
        </pc:sldLayoutChg>
        <pc:sldLayoutChg chg="mod">
          <pc:chgData name="CAA" userId="S::caa@sinpromi.org::fc52d62f-ad50-4a4a-82df-64a90b97236f" providerId="AD" clId="Web-{0E87BF19-8B80-6A4F-BB42-D118589857F4}" dt="2025-05-28T08:36:00.102" v="12"/>
          <pc:sldLayoutMkLst>
            <pc:docMk/>
            <pc:sldMasterMk cId="2155344150" sldId="2147483648"/>
            <pc:sldLayoutMk cId="840940832" sldId="2147483650"/>
          </pc:sldLayoutMkLst>
        </pc:sldLayoutChg>
        <pc:sldLayoutChg chg="mod">
          <pc:chgData name="CAA" userId="S::caa@sinpromi.org::fc52d62f-ad50-4a4a-82df-64a90b97236f" providerId="AD" clId="Web-{0E87BF19-8B80-6A4F-BB42-D118589857F4}" dt="2025-05-28T08:36:00.102" v="12"/>
          <pc:sldLayoutMkLst>
            <pc:docMk/>
            <pc:sldMasterMk cId="2155344150" sldId="2147483648"/>
            <pc:sldLayoutMk cId="3041279328" sldId="2147483651"/>
          </pc:sldLayoutMkLst>
        </pc:sldLayoutChg>
        <pc:sldLayoutChg chg="mod">
          <pc:chgData name="CAA" userId="S::caa@sinpromi.org::fc52d62f-ad50-4a4a-82df-64a90b97236f" providerId="AD" clId="Web-{0E87BF19-8B80-6A4F-BB42-D118589857F4}" dt="2025-05-28T08:36:00.102" v="12"/>
          <pc:sldLayoutMkLst>
            <pc:docMk/>
            <pc:sldMasterMk cId="2155344150" sldId="2147483648"/>
            <pc:sldLayoutMk cId="2443368567" sldId="2147483652"/>
          </pc:sldLayoutMkLst>
        </pc:sldLayoutChg>
        <pc:sldLayoutChg chg="mod">
          <pc:chgData name="CAA" userId="S::caa@sinpromi.org::fc52d62f-ad50-4a4a-82df-64a90b97236f" providerId="AD" clId="Web-{0E87BF19-8B80-6A4F-BB42-D118589857F4}" dt="2025-05-28T08:36:00.102" v="12"/>
          <pc:sldLayoutMkLst>
            <pc:docMk/>
            <pc:sldMasterMk cId="2155344150" sldId="2147483648"/>
            <pc:sldLayoutMk cId="1630286241" sldId="2147483653"/>
          </pc:sldLayoutMkLst>
        </pc:sldLayoutChg>
        <pc:sldLayoutChg chg="mod">
          <pc:chgData name="CAA" userId="S::caa@sinpromi.org::fc52d62f-ad50-4a4a-82df-64a90b97236f" providerId="AD" clId="Web-{0E87BF19-8B80-6A4F-BB42-D118589857F4}" dt="2025-05-28T08:36:00.102" v="12"/>
          <pc:sldLayoutMkLst>
            <pc:docMk/>
            <pc:sldMasterMk cId="2155344150" sldId="2147483648"/>
            <pc:sldLayoutMk cId="638501599" sldId="2147483654"/>
          </pc:sldLayoutMkLst>
        </pc:sldLayoutChg>
        <pc:sldLayoutChg chg="mod">
          <pc:chgData name="CAA" userId="S::caa@sinpromi.org::fc52d62f-ad50-4a4a-82df-64a90b97236f" providerId="AD" clId="Web-{0E87BF19-8B80-6A4F-BB42-D118589857F4}" dt="2025-05-28T08:36:00.102" v="12"/>
          <pc:sldLayoutMkLst>
            <pc:docMk/>
            <pc:sldMasterMk cId="2155344150" sldId="2147483648"/>
            <pc:sldLayoutMk cId="3180374668" sldId="2147483655"/>
          </pc:sldLayoutMkLst>
        </pc:sldLayoutChg>
        <pc:sldLayoutChg chg="mod">
          <pc:chgData name="CAA" userId="S::caa@sinpromi.org::fc52d62f-ad50-4a4a-82df-64a90b97236f" providerId="AD" clId="Web-{0E87BF19-8B80-6A4F-BB42-D118589857F4}" dt="2025-05-28T08:36:00.102" v="12"/>
          <pc:sldLayoutMkLst>
            <pc:docMk/>
            <pc:sldMasterMk cId="2155344150" sldId="2147483648"/>
            <pc:sldLayoutMk cId="1283692713" sldId="2147483656"/>
          </pc:sldLayoutMkLst>
        </pc:sldLayoutChg>
        <pc:sldLayoutChg chg="mod">
          <pc:chgData name="CAA" userId="S::caa@sinpromi.org::fc52d62f-ad50-4a4a-82df-64a90b97236f" providerId="AD" clId="Web-{0E87BF19-8B80-6A4F-BB42-D118589857F4}" dt="2025-05-28T08:36:00.102" v="12"/>
          <pc:sldLayoutMkLst>
            <pc:docMk/>
            <pc:sldMasterMk cId="2155344150" sldId="2147483648"/>
            <pc:sldLayoutMk cId="2240879082" sldId="2147483657"/>
          </pc:sldLayoutMkLst>
        </pc:sldLayoutChg>
        <pc:sldLayoutChg chg="mod">
          <pc:chgData name="CAA" userId="S::caa@sinpromi.org::fc52d62f-ad50-4a4a-82df-64a90b97236f" providerId="AD" clId="Web-{0E87BF19-8B80-6A4F-BB42-D118589857F4}" dt="2025-05-28T08:36:00.102" v="12"/>
          <pc:sldLayoutMkLst>
            <pc:docMk/>
            <pc:sldMasterMk cId="2155344150" sldId="2147483648"/>
            <pc:sldLayoutMk cId="1615338433" sldId="2147483658"/>
          </pc:sldLayoutMkLst>
        </pc:sldLayoutChg>
        <pc:sldLayoutChg chg="mod">
          <pc:chgData name="CAA" userId="S::caa@sinpromi.org::fc52d62f-ad50-4a4a-82df-64a90b97236f" providerId="AD" clId="Web-{0E87BF19-8B80-6A4F-BB42-D118589857F4}" dt="2025-05-28T08:36:00.102" v="12"/>
          <pc:sldLayoutMkLst>
            <pc:docMk/>
            <pc:sldMasterMk cId="2155344150" sldId="2147483648"/>
            <pc:sldLayoutMk cId="3660766121" sldId="2147483659"/>
          </pc:sldLayoutMkLst>
        </pc:sldLayoutChg>
      </pc:sldMasterChg>
    </pc:docChg>
  </pc:docChgLst>
  <pc:docChgLst>
    <pc:chgData name="Virginia González Rosquete" userId="24c7bbd6-b7cd-4e32-b43e-7b21737e33c8" providerId="ADAL" clId="{9674C920-351B-4DE4-B517-798D93FECA42}"/>
    <pc:docChg chg="custSel addSld modSld sldOrd">
      <pc:chgData name="Virginia González Rosquete" userId="24c7bbd6-b7cd-4e32-b43e-7b21737e33c8" providerId="ADAL" clId="{9674C920-351B-4DE4-B517-798D93FECA42}" dt="2025-05-27T11:14:05.439" v="18"/>
      <pc:docMkLst>
        <pc:docMk/>
      </pc:docMkLst>
      <pc:sldChg chg="modAnim">
        <pc:chgData name="Virginia González Rosquete" userId="24c7bbd6-b7cd-4e32-b43e-7b21737e33c8" providerId="ADAL" clId="{9674C920-351B-4DE4-B517-798D93FECA42}" dt="2025-05-27T11:14:05.439" v="18"/>
        <pc:sldMkLst>
          <pc:docMk/>
          <pc:sldMk cId="3345251836" sldId="257"/>
        </pc:sldMkLst>
      </pc:sldChg>
      <pc:sldChg chg="delSp modSp mod">
        <pc:chgData name="Virginia González Rosquete" userId="24c7bbd6-b7cd-4e32-b43e-7b21737e33c8" providerId="ADAL" clId="{9674C920-351B-4DE4-B517-798D93FECA42}" dt="2025-05-27T11:13:09.552" v="14" actId="1076"/>
        <pc:sldMkLst>
          <pc:docMk/>
          <pc:sldMk cId="1136620948" sldId="258"/>
        </pc:sldMkLst>
      </pc:sldChg>
      <pc:sldChg chg="delSp modSp add mod ord">
        <pc:chgData name="Virginia González Rosquete" userId="24c7bbd6-b7cd-4e32-b43e-7b21737e33c8" providerId="ADAL" clId="{9674C920-351B-4DE4-B517-798D93FECA42}" dt="2025-05-27T11:10:52.121" v="6" actId="1076"/>
        <pc:sldMkLst>
          <pc:docMk/>
          <pc:sldMk cId="3951870483" sldId="263"/>
        </pc:sldMkLst>
      </pc:sldChg>
      <pc:sldChg chg="add">
        <pc:chgData name="Virginia González Rosquete" userId="24c7bbd6-b7cd-4e32-b43e-7b21737e33c8" providerId="ADAL" clId="{9674C920-351B-4DE4-B517-798D93FECA42}" dt="2025-05-27T11:12:26.230" v="7"/>
        <pc:sldMkLst>
          <pc:docMk/>
          <pc:sldMk cId="3379344946" sldId="264"/>
        </pc:sldMkLst>
      </pc:sldChg>
      <pc:sldChg chg="add">
        <pc:chgData name="Virginia González Rosquete" userId="24c7bbd6-b7cd-4e32-b43e-7b21737e33c8" providerId="ADAL" clId="{9674C920-351B-4DE4-B517-798D93FECA42}" dt="2025-05-27T11:12:28.452" v="8"/>
        <pc:sldMkLst>
          <pc:docMk/>
          <pc:sldMk cId="383867011" sldId="265"/>
        </pc:sldMkLst>
      </pc:sldChg>
      <pc:sldChg chg="add">
        <pc:chgData name="Virginia González Rosquete" userId="24c7bbd6-b7cd-4e32-b43e-7b21737e33c8" providerId="ADAL" clId="{9674C920-351B-4DE4-B517-798D93FECA42}" dt="2025-05-27T11:12:30.489" v="9"/>
        <pc:sldMkLst>
          <pc:docMk/>
          <pc:sldMk cId="3664150134" sldId="266"/>
        </pc:sldMkLst>
      </pc:sldChg>
      <pc:sldChg chg="add">
        <pc:chgData name="Virginia González Rosquete" userId="24c7bbd6-b7cd-4e32-b43e-7b21737e33c8" providerId="ADAL" clId="{9674C920-351B-4DE4-B517-798D93FECA42}" dt="2025-05-27T11:12:32.251" v="10"/>
        <pc:sldMkLst>
          <pc:docMk/>
          <pc:sldMk cId="3534805939" sldId="267"/>
        </pc:sldMkLst>
      </pc:sldChg>
      <pc:sldChg chg="add">
        <pc:chgData name="Virginia González Rosquete" userId="24c7bbd6-b7cd-4e32-b43e-7b21737e33c8" providerId="ADAL" clId="{9674C920-351B-4DE4-B517-798D93FECA42}" dt="2025-05-27T11:12:34.530" v="11"/>
        <pc:sldMkLst>
          <pc:docMk/>
          <pc:sldMk cId="2330174660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07B6F6-313E-C9A0-4C8B-548157B5AF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CEB510B-CE1C-9B4C-7002-4068DB087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B66249-D0D3-0A6D-5655-DB18CAF70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1F0E-740D-4063-81B8-EA0717489A8F}" type="datetimeFigureOut">
              <a:rPr lang="es-ES" smtClean="0"/>
              <a:t>12/09/2025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265147-0B84-1B4E-CF4C-60BBF6C1C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D53EE-6B4F-775F-60EC-CF48A9ECA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EF57-94AF-4AFC-9E2D-2468905894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4676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E4C6F1-89E6-6A68-9555-50B6C8A5C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3089F3E-A925-FD95-A07F-A2A23571C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D93625-78F4-59D0-2147-0347ACA01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1F0E-740D-4063-81B8-EA0717489A8F}" type="datetimeFigureOut">
              <a:rPr lang="es-ES" smtClean="0"/>
              <a:t>12/09/2025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42600B-45A4-4F51-1645-0850E757A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D32008-0152-16FF-7CEE-6A8B867EF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EF57-94AF-4AFC-9E2D-2468905894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533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5E7F5D5-9F46-6074-371B-57F776AA00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1CEA5AF-11DA-3B12-FECE-7BA6829AFF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7FAF1F-2FBB-4F04-8E80-29BCB5820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1F0E-740D-4063-81B8-EA0717489A8F}" type="datetimeFigureOut">
              <a:rPr lang="es-ES" smtClean="0"/>
              <a:t>12/09/2025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A1C6A0-BFBA-254F-EAAB-C742963BF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6EF195-A6BE-0C2D-AF26-9ABD16DA8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EF57-94AF-4AFC-9E2D-2468905894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076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C3AB7E-5CB0-2276-FF1C-0D5A1C7E1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AC131C-3562-BA70-1F82-C68339815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39D962-E7D8-FBF9-DB3E-05B3428CB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1F0E-740D-4063-81B8-EA0717489A8F}" type="datetimeFigureOut">
              <a:rPr lang="es-ES" smtClean="0"/>
              <a:t>12/09/2025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B70502-ABCD-89D5-CB43-2EFB97C41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5F8A39-587B-4312-22DB-0B9F9144D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EF57-94AF-4AFC-9E2D-2468905894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0940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5BD224-19E4-5FA9-EB9F-FEAF6018C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DFEF19-6A72-08CB-0278-1956D4B68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C3EF35-683B-D0EE-8770-EA9C5E28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1F0E-740D-4063-81B8-EA0717489A8F}" type="datetimeFigureOut">
              <a:rPr lang="es-ES" smtClean="0"/>
              <a:t>12/09/2025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24C183-8892-E33A-1847-F3C90D0E3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A090F8-DA4B-3102-0D56-7ECC916B0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EF57-94AF-4AFC-9E2D-2468905894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1279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8C89B2-302F-5C2E-E14D-32FCA174C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3BF7E7-3E31-1CDE-2AE8-D545730265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BE03865-378F-3693-AD19-D77581618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0186478-A635-55AA-610E-920C7805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1F0E-740D-4063-81B8-EA0717489A8F}" type="datetimeFigureOut">
              <a:rPr lang="es-ES" smtClean="0"/>
              <a:t>12/09/2025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A6533B-9271-EDD0-C4FF-90D5A8726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DA1BD0-4556-FEA0-704E-8BC559167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EF57-94AF-4AFC-9E2D-2468905894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3368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7D68F7-B91A-750B-2F82-735DDD5C0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6D8BEF-D907-5A60-419A-03E3A7A0C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413046-041A-84D3-58E4-4D6834901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5F48F6B-27B0-54FB-245C-4D9ECD7021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1FAE591-BC6B-FC3C-62DD-DCF4A1D13E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69B6DF3-73B8-F6B9-B955-BC8DE6C01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1F0E-740D-4063-81B8-EA0717489A8F}" type="datetimeFigureOut">
              <a:rPr lang="es-ES" smtClean="0"/>
              <a:t>12/09/2025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A3E639C-0070-CAE5-7636-1B3FD4F1B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62BD3BB-2731-2812-C498-CFE32766A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EF57-94AF-4AFC-9E2D-2468905894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0286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BE935-2F08-6DDD-3BB8-73DCF3439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46D6164-50AF-720E-8A0A-E52D04D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1F0E-740D-4063-81B8-EA0717489A8F}" type="datetimeFigureOut">
              <a:rPr lang="es-ES" smtClean="0"/>
              <a:t>12/09/2025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90EB19D-B5E3-FC0A-D8A1-DFCA73658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136EE66-3D6F-2940-0A59-7A4B4158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EF57-94AF-4AFC-9E2D-2468905894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8501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F4FFDDA-3F2B-8BC2-8BB1-3150EAE90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1F0E-740D-4063-81B8-EA0717489A8F}" type="datetimeFigureOut">
              <a:rPr lang="es-ES" smtClean="0"/>
              <a:t>12/09/2025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D4B6CEC-FE65-23F8-EBFB-7A0AFAA12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ACC6398-CCDD-BBE9-6116-272126CCD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EF57-94AF-4AFC-9E2D-2468905894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0374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264BCD-492E-482B-79AA-143C06E32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500607-23EB-93BE-5BC3-34DD47715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A5CEF5-87BC-8165-7B89-DD9B3BDA9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3691A08-55CC-C8A8-84B5-45360A0D8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1F0E-740D-4063-81B8-EA0717489A8F}" type="datetimeFigureOut">
              <a:rPr lang="es-ES" smtClean="0"/>
              <a:t>12/09/2025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DE5BE2-FCC6-1DA7-5ADA-F92664EEC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E5ABF5-F47D-8B0C-D8EF-0E7F72C75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EF57-94AF-4AFC-9E2D-2468905894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369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4B003A-9254-7696-5C2C-F4D9C44AC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ECB032C-3EE8-CC8E-029D-7EC6210E2D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D5FB4A1-9D34-2AA4-4242-693126CC0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4B1CEA-9B29-85B2-01E9-7F78A6E74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1F0E-740D-4063-81B8-EA0717489A8F}" type="datetimeFigureOut">
              <a:rPr lang="es-ES" smtClean="0"/>
              <a:t>12/09/2025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0385D8-2C94-0F06-EEB2-A4FCC4BD5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3565A9-ADCD-6254-A604-4BB79617F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EF57-94AF-4AFC-9E2D-2468905894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0879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1A438F9-7685-AF8E-7222-7F6732489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C3AE35-59AC-F8D2-ECCD-F8823A3F0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D69A61-5959-7AD2-70DD-86F2EAA69B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21F0E-740D-4063-81B8-EA0717489A8F}" type="datetimeFigureOut">
              <a:rPr lang="es-ES" smtClean="0"/>
              <a:t>12/09/2025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C4C9B1-1A94-3B5F-2D8F-BCA2870BA0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C5184B-9012-56CA-D1D9-29F2B7CB8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3EF57-94AF-4AFC-9E2D-2468905894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534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9.pn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9.pn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9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339CB1-8056-DCB0-1246-FA83088654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2683" y="-587491"/>
            <a:ext cx="9144000" cy="2387600"/>
          </a:xfrm>
        </p:spPr>
        <p:txBody>
          <a:bodyPr/>
          <a:lstStyle/>
          <a:p>
            <a:r>
              <a:rPr lang="es-ES" dirty="0">
                <a:latin typeface="Aptos Display"/>
              </a:rPr>
              <a:t>¿A dónde vamos?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4E5A4C-E028-69D9-E1C4-5BCE5B5E9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852677"/>
            <a:ext cx="12192147" cy="2002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 de Caamina conmigo">
            <a:extLst>
              <a:ext uri="{FF2B5EF4-FFF2-40B4-BE49-F238E27FC236}">
                <a16:creationId xmlns:a16="http://schemas.microsoft.com/office/drawing/2014/main" id="{D507BF1F-B66A-F31E-68BB-33C12AFB8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126" y="4905434"/>
            <a:ext cx="2068113" cy="2007955"/>
          </a:xfrm>
          <a:prstGeom prst="rect">
            <a:avLst/>
          </a:prstGeom>
        </p:spPr>
      </p:pic>
      <p:pic>
        <p:nvPicPr>
          <p:cNvPr id="6" name="Picture 5" descr="Logo de Sinpromi">
            <a:extLst>
              <a:ext uri="{FF2B5EF4-FFF2-40B4-BE49-F238E27FC236}">
                <a16:creationId xmlns:a16="http://schemas.microsoft.com/office/drawing/2014/main" id="{B5729F12-B4F7-2A20-D424-6C8552B51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388" y="4082250"/>
            <a:ext cx="5503404" cy="39122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A05F44-E0D9-8482-CA94-372CCF684F31}"/>
              </a:ext>
            </a:extLst>
          </p:cNvPr>
          <p:cNvSpPr txBox="1"/>
          <p:nvPr/>
        </p:nvSpPr>
        <p:spPr>
          <a:xfrm>
            <a:off x="4586651" y="1875369"/>
            <a:ext cx="372822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latin typeface="Aptos Display"/>
                <a:ea typeface="Calibri"/>
                <a:cs typeface="Calibri"/>
              </a:rPr>
              <a:t>Actividad</a:t>
            </a:r>
            <a:r>
              <a:rPr lang="en-US" dirty="0">
                <a:latin typeface="Aptos Display"/>
                <a:ea typeface="Calibri"/>
                <a:cs typeface="Calibri"/>
              </a:rPr>
              <a:t> del </a:t>
            </a:r>
            <a:r>
              <a:rPr lang="en-US" err="1">
                <a:latin typeface="Aptos Display"/>
                <a:ea typeface="Calibri"/>
                <a:cs typeface="Calibri"/>
              </a:rPr>
              <a:t>pictograma</a:t>
            </a:r>
            <a:r>
              <a:rPr lang="en-US" dirty="0">
                <a:latin typeface="Aptos Display"/>
                <a:ea typeface="Calibri"/>
                <a:cs typeface="Calibri"/>
              </a:rPr>
              <a:t> "</a:t>
            </a:r>
            <a:r>
              <a:rPr lang="en-US" err="1">
                <a:latin typeface="Aptos Display"/>
                <a:ea typeface="Calibri"/>
                <a:cs typeface="Calibri"/>
              </a:rPr>
              <a:t>ir</a:t>
            </a:r>
            <a:r>
              <a:rPr lang="en-US" dirty="0">
                <a:latin typeface="Aptos Display"/>
                <a:ea typeface="Calibri"/>
                <a:cs typeface="Calibri"/>
              </a:rPr>
              <a:t>".</a:t>
            </a:r>
            <a:endParaRPr lang="en-US">
              <a:latin typeface="Aptos Display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C71EAA-7831-B019-442D-4B4FA04FE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03" y="2946219"/>
            <a:ext cx="2522964" cy="25322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DE1F3F-A203-9468-DBBE-325DA168B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8462" y="1998366"/>
            <a:ext cx="3981915" cy="40376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D069B8-A85D-08E3-5664-59E5B45DA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0656" y="3243585"/>
            <a:ext cx="2067622" cy="208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69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B07BD-D603-FC71-1FCA-01598B1D6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84A59C-A80F-E4E6-C227-DB6317FF9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0457"/>
            <a:ext cx="12192147" cy="68477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ector recto de flecha 3">
            <a:extLst>
              <a:ext uri="{FF2B5EF4-FFF2-40B4-BE49-F238E27FC236}">
                <a16:creationId xmlns:a16="http://schemas.microsoft.com/office/drawing/2014/main" id="{9F9FE4C7-2606-CD55-F060-F7CCC799F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316470" y="4659074"/>
            <a:ext cx="1788160" cy="2946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4" descr="Pictograma de &quot;Ir&quot;">
            <a:extLst>
              <a:ext uri="{FF2B5EF4-FFF2-40B4-BE49-F238E27FC236}">
                <a16:creationId xmlns:a16="http://schemas.microsoft.com/office/drawing/2014/main" id="{146B75F8-6BFF-0EFA-1B72-FEB7719D4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031" y="3670944"/>
            <a:ext cx="1793619" cy="21174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31B1BE-8479-FB07-855B-14A6A82DB9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82743" y="1923458"/>
            <a:ext cx="6421120" cy="9233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</a:rPr>
              <a:t>¿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/>
                <a:ea typeface="Calibri"/>
                <a:cs typeface="Calibri"/>
              </a:rPr>
              <a:t>A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/>
                <a:ea typeface="Calibri"/>
                <a:cs typeface="Calibri"/>
              </a:rPr>
              <a:t>dónde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/>
                <a:ea typeface="Calibri"/>
                <a:cs typeface="Calibri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/>
                <a:ea typeface="Calibri"/>
                <a:cs typeface="Calibri"/>
              </a:rPr>
              <a:t>va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/>
                <a:ea typeface="Calibri"/>
                <a:cs typeface="Calibri"/>
              </a:rPr>
              <a:t>  la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/>
                <a:ea typeface="Calibri"/>
                <a:cs typeface="Calibri"/>
              </a:rPr>
              <a:t>chica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/>
                <a:ea typeface="Calibri"/>
                <a:cs typeface="Calibri"/>
              </a:rPr>
              <a:t> 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 Display"/>
              <a:ea typeface="+mn-ea"/>
              <a:cs typeface="+mn-cs"/>
            </a:endParaRPr>
          </a:p>
        </p:txBody>
      </p:sp>
      <p:pic>
        <p:nvPicPr>
          <p:cNvPr id="16" name="Picture 15" descr="Dibujo de una niña">
            <a:extLst>
              <a:ext uri="{FF2B5EF4-FFF2-40B4-BE49-F238E27FC236}">
                <a16:creationId xmlns:a16="http://schemas.microsoft.com/office/drawing/2014/main" id="{331DE94F-0CC7-D397-25FC-8F9AD2FF0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835" y="3666490"/>
            <a:ext cx="1878330" cy="212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74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ámina de una niña yéndose del colegio">
            <a:extLst>
              <a:ext uri="{FF2B5EF4-FFF2-40B4-BE49-F238E27FC236}">
                <a16:creationId xmlns:a16="http://schemas.microsoft.com/office/drawing/2014/main" id="{962C93FA-5BA0-48A0-9BFA-5D7A1C71B7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017" y="1572037"/>
            <a:ext cx="6911676" cy="48315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6706B6-3D01-6EE1-CBBF-5160BDE9C11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6358" y="655380"/>
            <a:ext cx="5963920" cy="9233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/>
                <a:ea typeface="Calibri"/>
                <a:cs typeface="Calibri"/>
              </a:rPr>
              <a:t>La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/>
                <a:ea typeface="Calibri"/>
                <a:cs typeface="Calibri"/>
              </a:rPr>
              <a:t>chica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/>
                <a:ea typeface="Calibri"/>
                <a:cs typeface="Calibri"/>
              </a:rPr>
              <a:t> se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/>
                <a:ea typeface="Calibri"/>
                <a:cs typeface="Calibri"/>
              </a:rPr>
              <a:t>va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/>
                <a:ea typeface="Calibri"/>
                <a:cs typeface="Calibri"/>
              </a:rPr>
              <a:t> a casa 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91D99D2B-D992-0061-A757-4CD8A9993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7080000">
            <a:off x="8287754" y="2770850"/>
            <a:ext cx="1117693" cy="98357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_48041308_997">
            <a:hlinkClick r:id="" action="ppaction://media"/>
            <a:extLst>
              <a:ext uri="{FF2B5EF4-FFF2-40B4-BE49-F238E27FC236}">
                <a16:creationId xmlns:a16="http://schemas.microsoft.com/office/drawing/2014/main" id="{3AB2CCDD-19FD-CD60-72F1-EF144AD95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81509" y="2896607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>
            <a:extLst>
              <a:ext uri="{FF2B5EF4-FFF2-40B4-BE49-F238E27FC236}">
                <a16:creationId xmlns:a16="http://schemas.microsoft.com/office/drawing/2014/main" id="{D2B3BA2A-24C5-9C21-A078-D63B7303DBB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64249" y="952450"/>
            <a:ext cx="8253341" cy="10156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/>
                <a:ea typeface="Verdana"/>
                <a:cs typeface="+mn-cs"/>
              </a:rPr>
              <a:t>¿Qué te ha parecido?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7CB875-66EA-5C8A-6836-D1EE7247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609263"/>
            <a:ext cx="12190981" cy="30239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Opinar mal">
            <a:extLst>
              <a:ext uri="{FF2B5EF4-FFF2-40B4-BE49-F238E27FC236}">
                <a16:creationId xmlns:a16="http://schemas.microsoft.com/office/drawing/2014/main" id="{2B549C47-B287-076A-F16B-A12F1CC2E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70" y="2612390"/>
            <a:ext cx="3065780" cy="301498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 descr="Opinar bien">
            <a:extLst>
              <a:ext uri="{FF2B5EF4-FFF2-40B4-BE49-F238E27FC236}">
                <a16:creationId xmlns:a16="http://schemas.microsoft.com/office/drawing/2014/main" id="{FC4FCF2D-01B2-2AA9-6145-B8448851E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830" y="2612390"/>
            <a:ext cx="2974340" cy="301498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 descr="Opinar muy bien">
            <a:extLst>
              <a:ext uri="{FF2B5EF4-FFF2-40B4-BE49-F238E27FC236}">
                <a16:creationId xmlns:a16="http://schemas.microsoft.com/office/drawing/2014/main" id="{D75F4FE1-91AE-2AC3-05CE-C07CD2FE8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3150" y="2612390"/>
            <a:ext cx="3065780" cy="301498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131913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34C7F-B037-612E-404E-AB061B707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1F96231E-F30C-BE67-A445-F67879F17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316470" y="4659074"/>
            <a:ext cx="1788160" cy="2946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Pictograma &quot;Ir&quot;">
            <a:extLst>
              <a:ext uri="{FF2B5EF4-FFF2-40B4-BE49-F238E27FC236}">
                <a16:creationId xmlns:a16="http://schemas.microsoft.com/office/drawing/2014/main" id="{BDF60C41-B500-FB54-F5D6-9A45C7B39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031" y="3670944"/>
            <a:ext cx="1793619" cy="21174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ABA5B7-C0E9-CEC5-7111-4A07D553E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0457"/>
            <a:ext cx="12192147" cy="68477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ibujo de una niña">
            <a:extLst>
              <a:ext uri="{FF2B5EF4-FFF2-40B4-BE49-F238E27FC236}">
                <a16:creationId xmlns:a16="http://schemas.microsoft.com/office/drawing/2014/main" id="{18A30D10-E9EC-A740-1E3B-EC4E0D87B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613" y="3672205"/>
            <a:ext cx="1933575" cy="21145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DF77FB-0C0A-0EE7-539F-B189F40869D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09463" y="1933618"/>
            <a:ext cx="5933440" cy="9233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</a:rPr>
              <a:t>¿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/>
                <a:ea typeface="Calibri"/>
                <a:cs typeface="Calibri"/>
              </a:rPr>
              <a:t>A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/>
                <a:ea typeface="Calibri"/>
                <a:cs typeface="Calibri"/>
              </a:rPr>
              <a:t>dónde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/>
                <a:ea typeface="Calibri"/>
                <a:cs typeface="Calibri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/>
                <a:ea typeface="Calibri"/>
                <a:cs typeface="Calibri"/>
              </a:rPr>
              <a:t>va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/>
                <a:ea typeface="Calibri"/>
                <a:cs typeface="Calibri"/>
              </a:rPr>
              <a:t> la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/>
                <a:ea typeface="Calibri"/>
                <a:cs typeface="Calibri"/>
              </a:rPr>
              <a:t>niña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/>
                <a:ea typeface="Calibri"/>
                <a:cs typeface="Calibri"/>
              </a:rPr>
              <a:t>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 Displ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870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ámina de una niña en un bus escolar">
            <a:extLst>
              <a:ext uri="{FF2B5EF4-FFF2-40B4-BE49-F238E27FC236}">
                <a16:creationId xmlns:a16="http://schemas.microsoft.com/office/drawing/2014/main" id="{52A51BC0-C893-B06F-EDB6-23F7420079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016" y="1572037"/>
            <a:ext cx="6911676" cy="48315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1F2F58-4B24-24E0-FE3A-39C81C269FF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07798" y="655380"/>
            <a:ext cx="5770880" cy="9233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/>
                <a:ea typeface="Calibri"/>
                <a:cs typeface="Calibri"/>
              </a:rPr>
              <a:t>La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/>
                <a:ea typeface="Calibri"/>
                <a:cs typeface="Calibri"/>
              </a:rPr>
              <a:t>niña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/>
                <a:ea typeface="Calibri"/>
                <a:cs typeface="Calibri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/>
                <a:ea typeface="Calibri"/>
                <a:cs typeface="Calibri"/>
              </a:rPr>
              <a:t>va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/>
                <a:ea typeface="Calibri"/>
                <a:cs typeface="Calibri"/>
              </a:rPr>
              <a:t> al colegio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 Display"/>
              <a:ea typeface="+mn-ea"/>
              <a:cs typeface="+mn-cs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1E087B31-90C9-44DF-B96F-DBAEC2FB8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40000">
            <a:off x="5713681" y="1943801"/>
            <a:ext cx="1117693" cy="98357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_48041051_703">
            <a:hlinkClick r:id="" action="ppaction://media"/>
            <a:extLst>
              <a:ext uri="{FF2B5EF4-FFF2-40B4-BE49-F238E27FC236}">
                <a16:creationId xmlns:a16="http://schemas.microsoft.com/office/drawing/2014/main" id="{C5132668-1DEB-46FE-91C6-D0823FE75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07436" y="2069558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5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32B90-399E-7AF6-18D6-A45859354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DD5D027-F901-2E96-18D0-2001B6109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0457"/>
            <a:ext cx="12192147" cy="68477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ector recto de flecha 3">
            <a:extLst>
              <a:ext uri="{FF2B5EF4-FFF2-40B4-BE49-F238E27FC236}">
                <a16:creationId xmlns:a16="http://schemas.microsoft.com/office/drawing/2014/main" id="{52C54D57-3E36-ED04-425F-206A02110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316470" y="4659074"/>
            <a:ext cx="1788160" cy="2946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4" descr="Pictograma &quot;Ir&quot;">
            <a:extLst>
              <a:ext uri="{FF2B5EF4-FFF2-40B4-BE49-F238E27FC236}">
                <a16:creationId xmlns:a16="http://schemas.microsoft.com/office/drawing/2014/main" id="{7817A671-54AA-1ED9-F0AC-4682AE96A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031" y="3670944"/>
            <a:ext cx="1793619" cy="21174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2198EC0-8FDE-33B8-670B-CCADA87E91C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48583" y="1933618"/>
            <a:ext cx="9367520" cy="9233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</a:rPr>
              <a:t>¿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/>
                <a:ea typeface="Calibri"/>
                <a:cs typeface="Calibri"/>
              </a:rPr>
              <a:t>A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/>
                <a:ea typeface="Calibri"/>
                <a:cs typeface="Calibri"/>
              </a:rPr>
              <a:t>dónde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/>
                <a:ea typeface="Calibri"/>
                <a:cs typeface="Calibri"/>
              </a:rPr>
              <a:t> van la madre y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/>
                <a:ea typeface="Calibri"/>
                <a:cs typeface="Calibri"/>
              </a:rPr>
              <a:t>el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/>
                <a:ea typeface="Calibri"/>
                <a:cs typeface="Calibri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/>
                <a:ea typeface="Calibri"/>
                <a:cs typeface="Calibri"/>
              </a:rPr>
              <a:t>bebé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/>
                <a:ea typeface="Calibri"/>
                <a:cs typeface="Calibri"/>
              </a:rPr>
              <a:t>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 Display"/>
              <a:ea typeface="+mn-ea"/>
              <a:cs typeface="+mn-cs"/>
            </a:endParaRPr>
          </a:p>
        </p:txBody>
      </p:sp>
      <p:pic>
        <p:nvPicPr>
          <p:cNvPr id="14" name="Picture 13" descr="Dibujo de un niño">
            <a:extLst>
              <a:ext uri="{FF2B5EF4-FFF2-40B4-BE49-F238E27FC236}">
                <a16:creationId xmlns:a16="http://schemas.microsoft.com/office/drawing/2014/main" id="{F01D4FFE-9267-8B7C-24B3-FD29EC376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895" y="3694748"/>
            <a:ext cx="1791970" cy="2110105"/>
          </a:xfrm>
          <a:prstGeom prst="rect">
            <a:avLst/>
          </a:prstGeom>
        </p:spPr>
      </p:pic>
      <p:pic>
        <p:nvPicPr>
          <p:cNvPr id="15" name="Picture 14" descr="Dibujo de una mujer">
            <a:extLst>
              <a:ext uri="{FF2B5EF4-FFF2-40B4-BE49-F238E27FC236}">
                <a16:creationId xmlns:a16="http://schemas.microsoft.com/office/drawing/2014/main" id="{7EC6B55B-55B9-5D05-E8F5-CF588D511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550" y="3697288"/>
            <a:ext cx="18669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44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ámina de una madre y su hijo yendo al parque">
            <a:extLst>
              <a:ext uri="{FF2B5EF4-FFF2-40B4-BE49-F238E27FC236}">
                <a16:creationId xmlns:a16="http://schemas.microsoft.com/office/drawing/2014/main" id="{9ED59BD8-5622-3279-BA84-B4EE1087E8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016" y="1572038"/>
            <a:ext cx="6911677" cy="48315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B10D7E-445D-569E-7547-49AF125B88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99318" y="655380"/>
            <a:ext cx="9398000" cy="9233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/>
                <a:ea typeface="Calibri"/>
                <a:cs typeface="Calibri"/>
              </a:rPr>
              <a:t>La  madre y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/>
                <a:ea typeface="Calibri"/>
                <a:cs typeface="Calibri"/>
              </a:rPr>
              <a:t>el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/>
                <a:ea typeface="Calibri"/>
                <a:cs typeface="Calibri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/>
                <a:ea typeface="Calibri"/>
                <a:cs typeface="Calibri"/>
              </a:rPr>
              <a:t>bebé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/>
                <a:ea typeface="Calibri"/>
                <a:cs typeface="Calibri"/>
              </a:rPr>
              <a:t> van al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/>
                <a:ea typeface="Calibri"/>
                <a:cs typeface="Calibri"/>
              </a:rPr>
              <a:t>parque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/>
                <a:ea typeface="Calibri"/>
                <a:cs typeface="Calibri"/>
              </a:rPr>
              <a:t> 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7D8F4B20-E8EA-7AE7-E62A-17CA4FC02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00000">
            <a:off x="5165413" y="1618557"/>
            <a:ext cx="1117693" cy="98357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_48041193_843">
            <a:hlinkClick r:id="" action="ppaction://media"/>
            <a:extLst>
              <a:ext uri="{FF2B5EF4-FFF2-40B4-BE49-F238E27FC236}">
                <a16:creationId xmlns:a16="http://schemas.microsoft.com/office/drawing/2014/main" id="{496DC817-74F7-BFD1-060D-D5CA836D2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59168" y="1716436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2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F3FEB-3163-5AB2-A0E4-BEAF48368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9247872-7810-409A-F0C0-2618C198FE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0457"/>
            <a:ext cx="12192147" cy="68477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ector recto de flecha 3">
            <a:extLst>
              <a:ext uri="{FF2B5EF4-FFF2-40B4-BE49-F238E27FC236}">
                <a16:creationId xmlns:a16="http://schemas.microsoft.com/office/drawing/2014/main" id="{20CC2E84-3803-FCBE-ED2C-F2FA4EC45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316470" y="4659074"/>
            <a:ext cx="1788160" cy="2946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4" descr="Pictograma de &quot;Ir&quot;">
            <a:extLst>
              <a:ext uri="{FF2B5EF4-FFF2-40B4-BE49-F238E27FC236}">
                <a16:creationId xmlns:a16="http://schemas.microsoft.com/office/drawing/2014/main" id="{17219187-C4FC-A2FC-FB41-15BADDDD3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031" y="3670944"/>
            <a:ext cx="1793619" cy="21174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431218-2551-317C-CF16-548FFC68D0E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71543" y="1892978"/>
            <a:ext cx="8077200" cy="9233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</a:rPr>
              <a:t>¿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/>
                <a:ea typeface="Calibri"/>
                <a:cs typeface="Calibri"/>
              </a:rPr>
              <a:t>A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/>
                <a:ea typeface="Calibri"/>
                <a:cs typeface="Calibri"/>
              </a:rPr>
              <a:t>dónde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/>
                <a:ea typeface="Calibri"/>
                <a:cs typeface="Calibri"/>
              </a:rPr>
              <a:t> van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/>
                <a:ea typeface="Calibri"/>
                <a:cs typeface="Calibri"/>
              </a:rPr>
              <a:t>los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/>
                <a:ea typeface="Calibri"/>
                <a:cs typeface="Calibri"/>
              </a:rPr>
              <a:t> abuelos?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 Display"/>
              <a:ea typeface="+mn-ea"/>
              <a:cs typeface="+mn-cs"/>
            </a:endParaRPr>
          </a:p>
        </p:txBody>
      </p:sp>
      <p:pic>
        <p:nvPicPr>
          <p:cNvPr id="14" name="Picture 13" descr="Dibujo de un señor mayor">
            <a:extLst>
              <a:ext uri="{FF2B5EF4-FFF2-40B4-BE49-F238E27FC236}">
                <a16:creationId xmlns:a16="http://schemas.microsoft.com/office/drawing/2014/main" id="{9617780D-95C1-E315-ED41-B25EAAB62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147" y="3662045"/>
            <a:ext cx="1866265" cy="2114550"/>
          </a:xfrm>
          <a:prstGeom prst="rect">
            <a:avLst/>
          </a:prstGeom>
        </p:spPr>
      </p:pic>
      <p:pic>
        <p:nvPicPr>
          <p:cNvPr id="15" name="Picture 14" descr="Dibujo de una señora mayor">
            <a:extLst>
              <a:ext uri="{FF2B5EF4-FFF2-40B4-BE49-F238E27FC236}">
                <a16:creationId xmlns:a16="http://schemas.microsoft.com/office/drawing/2014/main" id="{741F8437-F4D7-1C41-228C-6F0C5BF6C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6413" y="3664902"/>
            <a:ext cx="1872615" cy="212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7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ámina de unos señores mayores yendo a la playa">
            <a:extLst>
              <a:ext uri="{FF2B5EF4-FFF2-40B4-BE49-F238E27FC236}">
                <a16:creationId xmlns:a16="http://schemas.microsoft.com/office/drawing/2014/main" id="{CC560924-73AC-557A-970B-880A93AF10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017" y="1572037"/>
            <a:ext cx="6911676" cy="48315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F2C31F-5CC2-C328-20DB-3CC0DDEE760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405158" y="655380"/>
            <a:ext cx="7386320" cy="9233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/>
                <a:ea typeface="Calibri"/>
                <a:cs typeface="Calibri"/>
              </a:rPr>
              <a:t>Los abuelos van a la playa 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CB577B91-4DA1-CE28-A8AB-95F6FF967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160000">
            <a:off x="7274852" y="1674313"/>
            <a:ext cx="1117693" cy="98357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_48041226_884">
            <a:hlinkClick r:id="" action="ppaction://media"/>
            <a:extLst>
              <a:ext uri="{FF2B5EF4-FFF2-40B4-BE49-F238E27FC236}">
                <a16:creationId xmlns:a16="http://schemas.microsoft.com/office/drawing/2014/main" id="{84CE3611-89F1-433B-8B66-3A35ED154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68235" y="1804035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3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DB683-768F-6450-1E4E-883AFF4D0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F8C699-ADCB-0637-1C9F-ACCC8FE4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0457"/>
            <a:ext cx="12192147" cy="68477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ector recto de flecha 3">
            <a:extLst>
              <a:ext uri="{FF2B5EF4-FFF2-40B4-BE49-F238E27FC236}">
                <a16:creationId xmlns:a16="http://schemas.microsoft.com/office/drawing/2014/main" id="{BFD5D46E-1201-6858-F371-3FB5A106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316470" y="4659074"/>
            <a:ext cx="1788160" cy="2946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4" descr="Pictograma de &quot;Ir&quot;">
            <a:extLst>
              <a:ext uri="{FF2B5EF4-FFF2-40B4-BE49-F238E27FC236}">
                <a16:creationId xmlns:a16="http://schemas.microsoft.com/office/drawing/2014/main" id="{4DE2A480-4677-70A3-D5BE-999E2CCC0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031" y="3670944"/>
            <a:ext cx="1793619" cy="21174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66677A-1FB8-59F1-97EA-FF755F2C0C6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48583" y="1933618"/>
            <a:ext cx="9367520" cy="9233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</a:rPr>
              <a:t>¿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/>
                <a:ea typeface="Calibri"/>
                <a:cs typeface="Calibri"/>
              </a:rPr>
              <a:t>A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/>
                <a:ea typeface="Calibri"/>
                <a:cs typeface="Calibri"/>
              </a:rPr>
              <a:t>dónde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/>
                <a:ea typeface="Calibri"/>
                <a:cs typeface="Calibri"/>
              </a:rPr>
              <a:t> van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/>
                <a:ea typeface="Calibri"/>
                <a:cs typeface="Calibri"/>
              </a:rPr>
              <a:t>el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/>
                <a:ea typeface="Calibri"/>
                <a:cs typeface="Calibri"/>
              </a:rPr>
              <a:t> padre y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/>
                <a:ea typeface="Calibri"/>
                <a:cs typeface="Calibri"/>
              </a:rPr>
              <a:t>su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/>
                <a:ea typeface="Calibri"/>
                <a:cs typeface="Calibri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/>
                <a:ea typeface="Calibri"/>
                <a:cs typeface="Calibri"/>
              </a:rPr>
              <a:t>hijo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/>
                <a:ea typeface="Calibri"/>
                <a:cs typeface="Calibri"/>
              </a:rPr>
              <a:t>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 Display"/>
              <a:ea typeface="+mn-ea"/>
              <a:cs typeface="+mn-cs"/>
            </a:endParaRPr>
          </a:p>
        </p:txBody>
      </p:sp>
      <p:pic>
        <p:nvPicPr>
          <p:cNvPr id="16" name="Picture 15" descr="Dibujo de un hombre">
            <a:extLst>
              <a:ext uri="{FF2B5EF4-FFF2-40B4-BE49-F238E27FC236}">
                <a16:creationId xmlns:a16="http://schemas.microsoft.com/office/drawing/2014/main" id="{0ACED674-F302-30BB-D0BA-659FCEA7C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967" y="3676650"/>
            <a:ext cx="1952625" cy="2105660"/>
          </a:xfrm>
          <a:prstGeom prst="rect">
            <a:avLst/>
          </a:prstGeom>
        </p:spPr>
      </p:pic>
      <p:pic>
        <p:nvPicPr>
          <p:cNvPr id="17" name="Picture 16" descr="Dibujo de un niño">
            <a:extLst>
              <a:ext uri="{FF2B5EF4-FFF2-40B4-BE49-F238E27FC236}">
                <a16:creationId xmlns:a16="http://schemas.microsoft.com/office/drawing/2014/main" id="{A084D866-C854-DAE0-3255-671D0E339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4213" y="3672840"/>
            <a:ext cx="1953895" cy="212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50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ámina de un padre y su hijo yendo a la piscina">
            <a:extLst>
              <a:ext uri="{FF2B5EF4-FFF2-40B4-BE49-F238E27FC236}">
                <a16:creationId xmlns:a16="http://schemas.microsoft.com/office/drawing/2014/main" id="{5AFE5D09-2A71-3BC9-0ED7-0F72178441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017" y="1572037"/>
            <a:ext cx="6911676" cy="48315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F306BB-D9F0-A4F2-D79E-0BB198F5DAE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00918" y="655380"/>
            <a:ext cx="9184640" cy="9233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/>
                <a:ea typeface="Calibri"/>
                <a:cs typeface="Calibri"/>
              </a:rPr>
              <a:t>El padre y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/>
                <a:ea typeface="Calibri"/>
                <a:cs typeface="Calibri"/>
              </a:rPr>
              <a:t>su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/>
                <a:ea typeface="Calibri"/>
                <a:cs typeface="Calibri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/>
                <a:ea typeface="Calibri"/>
                <a:cs typeface="Calibri"/>
              </a:rPr>
              <a:t>hijo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/>
                <a:ea typeface="Calibri"/>
                <a:cs typeface="Calibri"/>
              </a:rPr>
              <a:t> van a la piscina 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D3DF802A-8688-2893-B8CD-9E5159743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5240000">
            <a:off x="6159730" y="1748655"/>
            <a:ext cx="1117693" cy="98357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_48041257_923">
            <a:hlinkClick r:id="" action="ppaction://media"/>
            <a:extLst>
              <a:ext uri="{FF2B5EF4-FFF2-40B4-BE49-F238E27FC236}">
                <a16:creationId xmlns:a16="http://schemas.microsoft.com/office/drawing/2014/main" id="{811C9BCD-00A1-E101-3B86-9639283CD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53485" y="1874412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3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92</Words>
  <Application>Microsoft Office PowerPoint</Application>
  <PresentationFormat>Panorámica</PresentationFormat>
  <Paragraphs>13</Paragraphs>
  <Slides>12</Slides>
  <Notes>0</Notes>
  <HiddenSlides>0</HiddenSlides>
  <MMClips>5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Tema de Office</vt:lpstr>
      <vt:lpstr>¿A dónde vamos?</vt:lpstr>
      <vt:lpstr>¿A dónde va la niña?</vt:lpstr>
      <vt:lpstr>La niña va al colegio</vt:lpstr>
      <vt:lpstr>¿A dónde van la madre y el bebé?</vt:lpstr>
      <vt:lpstr>La  madre y el bebé van al parque </vt:lpstr>
      <vt:lpstr>¿A dónde van los abuelos?</vt:lpstr>
      <vt:lpstr>Los abuelos van a la playa </vt:lpstr>
      <vt:lpstr>¿A dónde van el padre y su hijo?</vt:lpstr>
      <vt:lpstr>El padre y su hijo van a la piscina </vt:lpstr>
      <vt:lpstr>¿A dónde va  la chica ?</vt:lpstr>
      <vt:lpstr>La chica se va a casa </vt:lpstr>
      <vt:lpstr>¿Qué te ha parecido?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ITSCAA2 Comunicacion Alternativa Aume</dc:creator>
  <cp:lastModifiedBy>Carlos Alonso Segura</cp:lastModifiedBy>
  <cp:revision>189</cp:revision>
  <dcterms:created xsi:type="dcterms:W3CDTF">2025-05-23T12:36:53Z</dcterms:created>
  <dcterms:modified xsi:type="dcterms:W3CDTF">2025-09-12T11:36:02Z</dcterms:modified>
</cp:coreProperties>
</file>