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D1E3"/>
    <a:srgbClr val="C2ADC7"/>
    <a:srgbClr val="4019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496C01-EB1A-F68B-B465-732B57594F2B}" v="21" dt="2025-06-24T09:28:29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A" userId="S::caa@sinpromi.org::fc52d62f-ad50-4a4a-82df-64a90b97236f" providerId="AD" clId="Web-{AD05E156-492C-8089-1E33-21C484CD6E60}"/>
    <pc:docChg chg="modSld">
      <pc:chgData name="CAA" userId="S::caa@sinpromi.org::fc52d62f-ad50-4a4a-82df-64a90b97236f" providerId="AD" clId="Web-{AD05E156-492C-8089-1E33-21C484CD6E60}" dt="2025-06-19T09:22:46.203" v="33" actId="1076"/>
      <pc:docMkLst>
        <pc:docMk/>
      </pc:docMkLst>
      <pc:sldChg chg="addSp modSp modMedia addAnim">
        <pc:chgData name="CAA" userId="S::caa@sinpromi.org::fc52d62f-ad50-4a4a-82df-64a90b97236f" providerId="AD" clId="Web-{AD05E156-492C-8089-1E33-21C484CD6E60}" dt="2025-06-19T09:19:04.751" v="3" actId="1076"/>
        <pc:sldMkLst>
          <pc:docMk/>
          <pc:sldMk cId="1419170200" sldId="259"/>
        </pc:sldMkLst>
        <pc:picChg chg="add mod">
          <ac:chgData name="CAA" userId="S::caa@sinpromi.org::fc52d62f-ad50-4a4a-82df-64a90b97236f" providerId="AD" clId="Web-{AD05E156-492C-8089-1E33-21C484CD6E60}" dt="2025-06-19T09:19:04.751" v="3" actId="1076"/>
          <ac:picMkLst>
            <pc:docMk/>
            <pc:sldMk cId="1419170200" sldId="259"/>
            <ac:picMk id="2" creationId="{FFD055F8-AAEA-BDD2-FB38-5DC5A3FB096D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19:19.470" v="5" actId="1076"/>
        <pc:sldMkLst>
          <pc:docMk/>
          <pc:sldMk cId="3500285515" sldId="260"/>
        </pc:sldMkLst>
        <pc:picChg chg="add mod">
          <ac:chgData name="CAA" userId="S::caa@sinpromi.org::fc52d62f-ad50-4a4a-82df-64a90b97236f" providerId="AD" clId="Web-{AD05E156-492C-8089-1E33-21C484CD6E60}" dt="2025-06-19T09:19:19.470" v="5" actId="1076"/>
          <ac:picMkLst>
            <pc:docMk/>
            <pc:sldMk cId="3500285515" sldId="260"/>
            <ac:picMk id="2" creationId="{842438C6-68E3-BE6B-6942-A38FB3D456B5}"/>
          </ac:picMkLst>
        </pc:picChg>
      </pc:sldChg>
      <pc:sldChg chg="addSp delSp modSp modMedia addAnim">
        <pc:chgData name="CAA" userId="S::caa@sinpromi.org::fc52d62f-ad50-4a4a-82df-64a90b97236f" providerId="AD" clId="Web-{AD05E156-492C-8089-1E33-21C484CD6E60}" dt="2025-06-19T09:19:39.595" v="10" actId="1076"/>
        <pc:sldMkLst>
          <pc:docMk/>
          <pc:sldMk cId="3938356064" sldId="261"/>
        </pc:sldMkLst>
        <pc:spChg chg="add del mod">
          <ac:chgData name="CAA" userId="S::caa@sinpromi.org::fc52d62f-ad50-4a4a-82df-64a90b97236f" providerId="AD" clId="Web-{AD05E156-492C-8089-1E33-21C484CD6E60}" dt="2025-06-19T09:19:25.064" v="8"/>
          <ac:spMkLst>
            <pc:docMk/>
            <pc:sldMk cId="3938356064" sldId="261"/>
            <ac:spMk id="2" creationId="{62E0A92B-1F42-CC68-CE0D-542DE06033FA}"/>
          </ac:spMkLst>
        </pc:spChg>
        <pc:picChg chg="add mod">
          <ac:chgData name="CAA" userId="S::caa@sinpromi.org::fc52d62f-ad50-4a4a-82df-64a90b97236f" providerId="AD" clId="Web-{AD05E156-492C-8089-1E33-21C484CD6E60}" dt="2025-06-19T09:19:39.595" v="10" actId="1076"/>
          <ac:picMkLst>
            <pc:docMk/>
            <pc:sldMk cId="3938356064" sldId="261"/>
            <ac:picMk id="4" creationId="{68F19238-D8E0-BDED-A61F-E663AC9988BA}"/>
          </ac:picMkLst>
        </pc:picChg>
      </pc:sldChg>
      <pc:sldChg chg="addSp delSp modSp modMedia addAnim">
        <pc:chgData name="CAA" userId="S::caa@sinpromi.org::fc52d62f-ad50-4a4a-82df-64a90b97236f" providerId="AD" clId="Web-{AD05E156-492C-8089-1E33-21C484CD6E60}" dt="2025-06-19T09:20:00.954" v="15" actId="1076"/>
        <pc:sldMkLst>
          <pc:docMk/>
          <pc:sldMk cId="4239458246" sldId="262"/>
        </pc:sldMkLst>
        <pc:spChg chg="add del mod">
          <ac:chgData name="CAA" userId="S::caa@sinpromi.org::fc52d62f-ad50-4a4a-82df-64a90b97236f" providerId="AD" clId="Web-{AD05E156-492C-8089-1E33-21C484CD6E60}" dt="2025-06-19T09:19:45.579" v="13"/>
          <ac:spMkLst>
            <pc:docMk/>
            <pc:sldMk cId="4239458246" sldId="262"/>
            <ac:spMk id="2" creationId="{E83DE208-1D4D-939F-D4A5-C9E9C860B26A}"/>
          </ac:spMkLst>
        </pc:spChg>
        <pc:picChg chg="add mod">
          <ac:chgData name="CAA" userId="S::caa@sinpromi.org::fc52d62f-ad50-4a4a-82df-64a90b97236f" providerId="AD" clId="Web-{AD05E156-492C-8089-1E33-21C484CD6E60}" dt="2025-06-19T09:20:00.954" v="15" actId="1076"/>
          <ac:picMkLst>
            <pc:docMk/>
            <pc:sldMk cId="4239458246" sldId="262"/>
            <ac:picMk id="4" creationId="{8BF70813-58E2-74C9-3659-581166D56523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20:14.595" v="17" actId="1076"/>
        <pc:sldMkLst>
          <pc:docMk/>
          <pc:sldMk cId="3272109015" sldId="263"/>
        </pc:sldMkLst>
        <pc:picChg chg="add mod">
          <ac:chgData name="CAA" userId="S::caa@sinpromi.org::fc52d62f-ad50-4a4a-82df-64a90b97236f" providerId="AD" clId="Web-{AD05E156-492C-8089-1E33-21C484CD6E60}" dt="2025-06-19T09:20:14.595" v="17" actId="1076"/>
          <ac:picMkLst>
            <pc:docMk/>
            <pc:sldMk cId="3272109015" sldId="263"/>
            <ac:picMk id="2" creationId="{0FEC0C3D-6E31-F5EA-E7FA-FCDCD9B9FBEF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20:29.657" v="19" actId="1076"/>
        <pc:sldMkLst>
          <pc:docMk/>
          <pc:sldMk cId="3606415947" sldId="264"/>
        </pc:sldMkLst>
        <pc:picChg chg="add mod">
          <ac:chgData name="CAA" userId="S::caa@sinpromi.org::fc52d62f-ad50-4a4a-82df-64a90b97236f" providerId="AD" clId="Web-{AD05E156-492C-8089-1E33-21C484CD6E60}" dt="2025-06-19T09:20:29.657" v="19" actId="1076"/>
          <ac:picMkLst>
            <pc:docMk/>
            <pc:sldMk cId="3606415947" sldId="264"/>
            <ac:picMk id="2" creationId="{77744140-7D65-7C26-0D87-1B0DC1C82A3B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20:42.485" v="21" actId="1076"/>
        <pc:sldMkLst>
          <pc:docMk/>
          <pc:sldMk cId="745253614" sldId="265"/>
        </pc:sldMkLst>
        <pc:picChg chg="add mod">
          <ac:chgData name="CAA" userId="S::caa@sinpromi.org::fc52d62f-ad50-4a4a-82df-64a90b97236f" providerId="AD" clId="Web-{AD05E156-492C-8089-1E33-21C484CD6E60}" dt="2025-06-19T09:20:42.485" v="21" actId="1076"/>
          <ac:picMkLst>
            <pc:docMk/>
            <pc:sldMk cId="745253614" sldId="265"/>
            <ac:picMk id="2" creationId="{247BB125-733A-370F-3468-B6532C380B8E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21:48.266" v="23" actId="1076"/>
        <pc:sldMkLst>
          <pc:docMk/>
          <pc:sldMk cId="559640332" sldId="266"/>
        </pc:sldMkLst>
        <pc:picChg chg="add mod">
          <ac:chgData name="CAA" userId="S::caa@sinpromi.org::fc52d62f-ad50-4a4a-82df-64a90b97236f" providerId="AD" clId="Web-{AD05E156-492C-8089-1E33-21C484CD6E60}" dt="2025-06-19T09:21:48.266" v="23" actId="1076"/>
          <ac:picMkLst>
            <pc:docMk/>
            <pc:sldMk cId="559640332" sldId="266"/>
            <ac:picMk id="2" creationId="{85F065E3-36DB-2A58-413A-73FF33C6BCF9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22:00.985" v="25" actId="1076"/>
        <pc:sldMkLst>
          <pc:docMk/>
          <pc:sldMk cId="3513624274" sldId="267"/>
        </pc:sldMkLst>
        <pc:picChg chg="add mod">
          <ac:chgData name="CAA" userId="S::caa@sinpromi.org::fc52d62f-ad50-4a4a-82df-64a90b97236f" providerId="AD" clId="Web-{AD05E156-492C-8089-1E33-21C484CD6E60}" dt="2025-06-19T09:22:00.985" v="25" actId="1076"/>
          <ac:picMkLst>
            <pc:docMk/>
            <pc:sldMk cId="3513624274" sldId="267"/>
            <ac:picMk id="2" creationId="{859698F4-1131-413A-BE4F-5FDD4E9F7CA6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22:12.250" v="27" actId="1076"/>
        <pc:sldMkLst>
          <pc:docMk/>
          <pc:sldMk cId="2923303477" sldId="268"/>
        </pc:sldMkLst>
        <pc:picChg chg="add mod">
          <ac:chgData name="CAA" userId="S::caa@sinpromi.org::fc52d62f-ad50-4a4a-82df-64a90b97236f" providerId="AD" clId="Web-{AD05E156-492C-8089-1E33-21C484CD6E60}" dt="2025-06-19T09:22:12.250" v="27" actId="1076"/>
          <ac:picMkLst>
            <pc:docMk/>
            <pc:sldMk cId="2923303477" sldId="268"/>
            <ac:picMk id="2" creationId="{0508D05B-9B93-13BC-E489-2761B1125981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22:23.469" v="29" actId="1076"/>
        <pc:sldMkLst>
          <pc:docMk/>
          <pc:sldMk cId="2695291803" sldId="269"/>
        </pc:sldMkLst>
        <pc:picChg chg="add mod">
          <ac:chgData name="CAA" userId="S::caa@sinpromi.org::fc52d62f-ad50-4a4a-82df-64a90b97236f" providerId="AD" clId="Web-{AD05E156-492C-8089-1E33-21C484CD6E60}" dt="2025-06-19T09:22:23.469" v="29" actId="1076"/>
          <ac:picMkLst>
            <pc:docMk/>
            <pc:sldMk cId="2695291803" sldId="269"/>
            <ac:picMk id="2" creationId="{E86777F2-5E1C-C9AA-3F75-B96BDCFF98EE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22:34.500" v="31" actId="1076"/>
        <pc:sldMkLst>
          <pc:docMk/>
          <pc:sldMk cId="727749908" sldId="270"/>
        </pc:sldMkLst>
        <pc:picChg chg="add mod">
          <ac:chgData name="CAA" userId="S::caa@sinpromi.org::fc52d62f-ad50-4a4a-82df-64a90b97236f" providerId="AD" clId="Web-{AD05E156-492C-8089-1E33-21C484CD6E60}" dt="2025-06-19T09:22:34.500" v="31" actId="1076"/>
          <ac:picMkLst>
            <pc:docMk/>
            <pc:sldMk cId="727749908" sldId="270"/>
            <ac:picMk id="2" creationId="{251F3FA9-4936-6775-B510-E2AA25E23793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22:46.203" v="33" actId="1076"/>
        <pc:sldMkLst>
          <pc:docMk/>
          <pc:sldMk cId="1797750829" sldId="271"/>
        </pc:sldMkLst>
        <pc:picChg chg="add mod">
          <ac:chgData name="CAA" userId="S::caa@sinpromi.org::fc52d62f-ad50-4a4a-82df-64a90b97236f" providerId="AD" clId="Web-{AD05E156-492C-8089-1E33-21C484CD6E60}" dt="2025-06-19T09:22:46.203" v="33" actId="1076"/>
          <ac:picMkLst>
            <pc:docMk/>
            <pc:sldMk cId="1797750829" sldId="271"/>
            <ac:picMk id="2" creationId="{37B00F5A-CA8D-8C4D-A242-3CEAB7C5B0D4}"/>
          </ac:picMkLst>
        </pc:picChg>
      </pc:sldChg>
      <pc:sldChg chg="addSp modSp modMedia addAnim">
        <pc:chgData name="CAA" userId="S::caa@sinpromi.org::fc52d62f-ad50-4a4a-82df-64a90b97236f" providerId="AD" clId="Web-{AD05E156-492C-8089-1E33-21C484CD6E60}" dt="2025-06-19T09:18:52.533" v="1" actId="1076"/>
        <pc:sldMkLst>
          <pc:docMk/>
          <pc:sldMk cId="3082806339" sldId="273"/>
        </pc:sldMkLst>
        <pc:picChg chg="add mod">
          <ac:chgData name="CAA" userId="S::caa@sinpromi.org::fc52d62f-ad50-4a4a-82df-64a90b97236f" providerId="AD" clId="Web-{AD05E156-492C-8089-1E33-21C484CD6E60}" dt="2025-06-19T09:18:52.533" v="1" actId="1076"/>
          <ac:picMkLst>
            <pc:docMk/>
            <pc:sldMk cId="3082806339" sldId="273"/>
            <ac:picMk id="3" creationId="{9B75BD33-EA2B-990F-CC32-EDCDE265D477}"/>
          </ac:picMkLst>
        </pc:picChg>
      </pc:sldChg>
    </pc:docChg>
  </pc:docChgLst>
  <pc:docChgLst>
    <pc:chgData name="Virginia González Rosquete" userId="24c7bbd6-b7cd-4e32-b43e-7b21737e33c8" providerId="ADAL" clId="{17B31152-404F-409C-AD85-D106E5EA5D8E}"/>
    <pc:docChg chg="undo custSel addSld delSld modSld">
      <pc:chgData name="Virginia González Rosquete" userId="24c7bbd6-b7cd-4e32-b43e-7b21737e33c8" providerId="ADAL" clId="{17B31152-404F-409C-AD85-D106E5EA5D8E}" dt="2025-05-27T11:09:11.890" v="73" actId="1076"/>
      <pc:docMkLst>
        <pc:docMk/>
      </pc:docMkLst>
      <pc:sldChg chg="addSp delSp modSp mod">
        <pc:chgData name="Virginia González Rosquete" userId="24c7bbd6-b7cd-4e32-b43e-7b21737e33c8" providerId="ADAL" clId="{17B31152-404F-409C-AD85-D106E5EA5D8E}" dt="2025-05-27T11:05:42.136" v="20" actId="11529"/>
        <pc:sldMkLst>
          <pc:docMk/>
          <pc:sldMk cId="3905305002" sldId="257"/>
        </pc:sldMkLst>
        <pc:spChg chg="add del mod">
          <ac:chgData name="Virginia González Rosquete" userId="24c7bbd6-b7cd-4e32-b43e-7b21737e33c8" providerId="ADAL" clId="{17B31152-404F-409C-AD85-D106E5EA5D8E}" dt="2025-05-27T11:05:42.136" v="20" actId="11529"/>
          <ac:spMkLst>
            <pc:docMk/>
            <pc:sldMk cId="3905305002" sldId="257"/>
            <ac:spMk id="2" creationId="{02AE1AD4-F163-B90A-A0AA-459624BB3E84}"/>
          </ac:spMkLst>
        </pc:spChg>
        <pc:picChg chg="mod">
          <ac:chgData name="Virginia González Rosquete" userId="24c7bbd6-b7cd-4e32-b43e-7b21737e33c8" providerId="ADAL" clId="{17B31152-404F-409C-AD85-D106E5EA5D8E}" dt="2025-05-27T11:04:45.948" v="1" actId="1076"/>
          <ac:picMkLst>
            <pc:docMk/>
            <pc:sldMk cId="3905305002" sldId="257"/>
            <ac:picMk id="5" creationId="{C2B59F31-8575-8A32-A2C8-F09DAA2EBC91}"/>
          </ac:picMkLst>
        </pc:picChg>
      </pc:sldChg>
      <pc:sldChg chg="addSp delSp modSp del mod">
        <pc:chgData name="Virginia González Rosquete" userId="24c7bbd6-b7cd-4e32-b43e-7b21737e33c8" providerId="ADAL" clId="{17B31152-404F-409C-AD85-D106E5EA5D8E}" dt="2025-05-27T11:07:27.858" v="28" actId="47"/>
        <pc:sldMkLst>
          <pc:docMk/>
          <pc:sldMk cId="1002733935" sldId="258"/>
        </pc:sldMkLst>
        <pc:picChg chg="mod">
          <ac:chgData name="Virginia González Rosquete" userId="24c7bbd6-b7cd-4e32-b43e-7b21737e33c8" providerId="ADAL" clId="{17B31152-404F-409C-AD85-D106E5EA5D8E}" dt="2025-05-27T11:05:53.379" v="24" actId="1076"/>
          <ac:picMkLst>
            <pc:docMk/>
            <pc:sldMk cId="1002733935" sldId="258"/>
            <ac:picMk id="7" creationId="{B63BB7A5-99C3-B214-2428-A9028B21A332}"/>
          </ac:picMkLst>
        </pc:picChg>
        <pc:picChg chg="add del mod">
          <ac:chgData name="Virginia González Rosquete" userId="24c7bbd6-b7cd-4e32-b43e-7b21737e33c8" providerId="ADAL" clId="{17B31152-404F-409C-AD85-D106E5EA5D8E}" dt="2025-05-27T11:06:49.813" v="27" actId="478"/>
          <ac:picMkLst>
            <pc:docMk/>
            <pc:sldMk cId="1002733935" sldId="258"/>
            <ac:picMk id="9" creationId="{9BFB3FBD-5FF1-45C7-C988-04ECF966483D}"/>
          </ac:picMkLst>
        </pc:picChg>
      </pc:sldChg>
      <pc:sldChg chg="addSp modSp add mod">
        <pc:chgData name="Virginia González Rosquete" userId="24c7bbd6-b7cd-4e32-b43e-7b21737e33c8" providerId="ADAL" clId="{17B31152-404F-409C-AD85-D106E5EA5D8E}" dt="2025-05-27T11:08:25.484" v="41" actId="1076"/>
        <pc:sldMkLst>
          <pc:docMk/>
          <pc:sldMk cId="3082806339" sldId="273"/>
        </pc:sldMkLst>
        <pc:spChg chg="add mod">
          <ac:chgData name="Virginia González Rosquete" userId="24c7bbd6-b7cd-4e32-b43e-7b21737e33c8" providerId="ADAL" clId="{17B31152-404F-409C-AD85-D106E5EA5D8E}" dt="2025-05-27T11:08:21.658" v="40" actId="1076"/>
          <ac:spMkLst>
            <pc:docMk/>
            <pc:sldMk cId="3082806339" sldId="273"/>
            <ac:spMk id="2" creationId="{9BA966BE-29EC-1FF4-76E8-628722EDE262}"/>
          </ac:spMkLst>
        </pc:spChg>
        <pc:spChg chg="mod">
          <ac:chgData name="Virginia González Rosquete" userId="24c7bbd6-b7cd-4e32-b43e-7b21737e33c8" providerId="ADAL" clId="{17B31152-404F-409C-AD85-D106E5EA5D8E}" dt="2025-05-27T11:08:25.484" v="41" actId="1076"/>
          <ac:spMkLst>
            <pc:docMk/>
            <pc:sldMk cId="3082806339" sldId="273"/>
            <ac:spMk id="10" creationId="{CC442BED-331A-6670-DC84-D67A50E2EE2D}"/>
          </ac:spMkLst>
        </pc:spChg>
        <pc:picChg chg="mod">
          <ac:chgData name="Virginia González Rosquete" userId="24c7bbd6-b7cd-4e32-b43e-7b21737e33c8" providerId="ADAL" clId="{17B31152-404F-409C-AD85-D106E5EA5D8E}" dt="2025-05-27T11:08:15.140" v="37" actId="1076"/>
          <ac:picMkLst>
            <pc:docMk/>
            <pc:sldMk cId="3082806339" sldId="273"/>
            <ac:picMk id="13" creationId="{2558198D-DEAD-A718-13BB-D71474C3E22E}"/>
          </ac:picMkLst>
        </pc:picChg>
        <pc:cxnChg chg="mod">
          <ac:chgData name="Virginia González Rosquete" userId="24c7bbd6-b7cd-4e32-b43e-7b21737e33c8" providerId="ADAL" clId="{17B31152-404F-409C-AD85-D106E5EA5D8E}" dt="2025-05-27T11:08:17.061" v="38" actId="1076"/>
          <ac:cxnSpMkLst>
            <pc:docMk/>
            <pc:sldMk cId="3082806339" sldId="273"/>
            <ac:cxnSpMk id="12" creationId="{55B49981-BB01-DD29-48B8-5DECBF409DA5}"/>
          </ac:cxnSpMkLst>
        </pc:cxnChg>
      </pc:sldChg>
      <pc:sldChg chg="delSp modSp add mod">
        <pc:chgData name="Virginia González Rosquete" userId="24c7bbd6-b7cd-4e32-b43e-7b21737e33c8" providerId="ADAL" clId="{17B31152-404F-409C-AD85-D106E5EA5D8E}" dt="2025-05-27T11:09:11.890" v="73" actId="1076"/>
        <pc:sldMkLst>
          <pc:docMk/>
          <pc:sldMk cId="1091217633" sldId="274"/>
        </pc:sldMkLst>
        <pc:spChg chg="mod">
          <ac:chgData name="Virginia González Rosquete" userId="24c7bbd6-b7cd-4e32-b43e-7b21737e33c8" providerId="ADAL" clId="{17B31152-404F-409C-AD85-D106E5EA5D8E}" dt="2025-05-27T11:09:11.890" v="73" actId="1076"/>
          <ac:spMkLst>
            <pc:docMk/>
            <pc:sldMk cId="1091217633" sldId="274"/>
            <ac:spMk id="5" creationId="{D2B3BA2A-24C5-9C21-A078-D63B7303DBBB}"/>
          </ac:spMkLst>
        </pc:spChg>
        <pc:picChg chg="del">
          <ac:chgData name="Virginia González Rosquete" userId="24c7bbd6-b7cd-4e32-b43e-7b21737e33c8" providerId="ADAL" clId="{17B31152-404F-409C-AD85-D106E5EA5D8E}" dt="2025-05-27T11:08:55.424" v="44" actId="478"/>
          <ac:picMkLst>
            <pc:docMk/>
            <pc:sldMk cId="1091217633" sldId="274"/>
            <ac:picMk id="2" creationId="{B2CE87BC-C5FE-DBAD-0402-B73D86B36670}"/>
          </ac:picMkLst>
        </pc:picChg>
        <pc:picChg chg="del">
          <ac:chgData name="Virginia González Rosquete" userId="24c7bbd6-b7cd-4e32-b43e-7b21737e33c8" providerId="ADAL" clId="{17B31152-404F-409C-AD85-D106E5EA5D8E}" dt="2025-05-27T11:08:53.203" v="43" actId="478"/>
          <ac:picMkLst>
            <pc:docMk/>
            <pc:sldMk cId="1091217633" sldId="274"/>
            <ac:picMk id="4" creationId="{0837946E-4590-A233-5700-CCEEAE03B628}"/>
          </ac:picMkLst>
        </pc:picChg>
      </pc:sldChg>
    </pc:docChg>
  </pc:docChgLst>
  <pc:docChgLst>
    <pc:chgData name="CAA" userId="S::caa@sinpromi.org::fc52d62f-ad50-4a4a-82df-64a90b97236f" providerId="AD" clId="Web-{4C3648D6-D067-685A-1302-DC8A49122271}"/>
    <pc:docChg chg="modSld">
      <pc:chgData name="CAA" userId="S::caa@sinpromi.org::fc52d62f-ad50-4a4a-82df-64a90b97236f" providerId="AD" clId="Web-{4C3648D6-D067-685A-1302-DC8A49122271}" dt="2025-05-28T08:25:26.849" v="383"/>
      <pc:docMkLst>
        <pc:docMk/>
      </pc:docMkLst>
      <pc:sldChg chg="addSp delSp modSp mod setBg">
        <pc:chgData name="CAA" userId="S::caa@sinpromi.org::fc52d62f-ad50-4a4a-82df-64a90b97236f" providerId="AD" clId="Web-{4C3648D6-D067-685A-1302-DC8A49122271}" dt="2025-05-28T08:02:23.181" v="137" actId="1076"/>
        <pc:sldMkLst>
          <pc:docMk/>
          <pc:sldMk cId="1948680722" sldId="256"/>
        </pc:sldMkLst>
        <pc:spChg chg="mod">
          <ac:chgData name="CAA" userId="S::caa@sinpromi.org::fc52d62f-ad50-4a4a-82df-64a90b97236f" providerId="AD" clId="Web-{4C3648D6-D067-685A-1302-DC8A49122271}" dt="2025-05-28T08:02:03.243" v="132" actId="1076"/>
          <ac:spMkLst>
            <pc:docMk/>
            <pc:sldMk cId="1948680722" sldId="256"/>
            <ac:spMk id="2" creationId="{3D4CD543-EF07-B071-E130-DA845C2F6DD6}"/>
          </ac:spMkLst>
        </pc:spChg>
        <pc:spChg chg="del">
          <ac:chgData name="CAA" userId="S::caa@sinpromi.org::fc52d62f-ad50-4a4a-82df-64a90b97236f" providerId="AD" clId="Web-{4C3648D6-D067-685A-1302-DC8A49122271}" dt="2025-05-28T07:58:04.400" v="98"/>
          <ac:spMkLst>
            <pc:docMk/>
            <pc:sldMk cId="1948680722" sldId="256"/>
            <ac:spMk id="3" creationId="{26DA49D8-5275-9B08-D8BE-70A956B22C9A}"/>
          </ac:spMkLst>
        </pc:spChg>
        <pc:spChg chg="add mod">
          <ac:chgData name="CAA" userId="S::caa@sinpromi.org::fc52d62f-ad50-4a4a-82df-64a90b97236f" providerId="AD" clId="Web-{4C3648D6-D067-685A-1302-DC8A49122271}" dt="2025-05-28T07:58:29.744" v="102"/>
          <ac:spMkLst>
            <pc:docMk/>
            <pc:sldMk cId="1948680722" sldId="256"/>
            <ac:spMk id="4" creationId="{CABCFF87-B8F5-29FB-3718-F0E05E57E679}"/>
          </ac:spMkLst>
        </pc:spChg>
        <pc:picChg chg="add mod">
          <ac:chgData name="CAA" userId="S::caa@sinpromi.org::fc52d62f-ad50-4a4a-82df-64a90b97236f" providerId="AD" clId="Web-{4C3648D6-D067-685A-1302-DC8A49122271}" dt="2025-05-28T07:59:30.947" v="111" actId="1076"/>
          <ac:picMkLst>
            <pc:docMk/>
            <pc:sldMk cId="1948680722" sldId="256"/>
            <ac:picMk id="5" creationId="{879031A7-A5D6-8450-B7FD-FACA9269E67B}"/>
          </ac:picMkLst>
        </pc:picChg>
        <pc:picChg chg="add mod">
          <ac:chgData name="CAA" userId="S::caa@sinpromi.org::fc52d62f-ad50-4a4a-82df-64a90b97236f" providerId="AD" clId="Web-{4C3648D6-D067-685A-1302-DC8A49122271}" dt="2025-05-28T07:59:25.400" v="109" actId="1076"/>
          <ac:picMkLst>
            <pc:docMk/>
            <pc:sldMk cId="1948680722" sldId="256"/>
            <ac:picMk id="6" creationId="{BAF5330C-5B43-D064-A74B-B8C4C35B6BCC}"/>
          </ac:picMkLst>
        </pc:picChg>
        <pc:picChg chg="add del mod">
          <ac:chgData name="CAA" userId="S::caa@sinpromi.org::fc52d62f-ad50-4a4a-82df-64a90b97236f" providerId="AD" clId="Web-{4C3648D6-D067-685A-1302-DC8A49122271}" dt="2025-05-28T08:00:55.134" v="120"/>
          <ac:picMkLst>
            <pc:docMk/>
            <pc:sldMk cId="1948680722" sldId="256"/>
            <ac:picMk id="7" creationId="{3461CB08-30C8-9A17-7B30-0B27AF483E4A}"/>
          </ac:picMkLst>
        </pc:picChg>
        <pc:picChg chg="add mod">
          <ac:chgData name="CAA" userId="S::caa@sinpromi.org::fc52d62f-ad50-4a4a-82df-64a90b97236f" providerId="AD" clId="Web-{4C3648D6-D067-685A-1302-DC8A49122271}" dt="2025-05-28T08:02:16.931" v="135" actId="1076"/>
          <ac:picMkLst>
            <pc:docMk/>
            <pc:sldMk cId="1948680722" sldId="256"/>
            <ac:picMk id="8" creationId="{D4DCEB50-FEF7-6CE1-C9D2-7B82CCEA4F63}"/>
          </ac:picMkLst>
        </pc:picChg>
        <pc:picChg chg="add mod">
          <ac:chgData name="CAA" userId="S::caa@sinpromi.org::fc52d62f-ad50-4a4a-82df-64a90b97236f" providerId="AD" clId="Web-{4C3648D6-D067-685A-1302-DC8A49122271}" dt="2025-05-28T08:02:23.181" v="137" actId="1076"/>
          <ac:picMkLst>
            <pc:docMk/>
            <pc:sldMk cId="1948680722" sldId="256"/>
            <ac:picMk id="9" creationId="{BCEFEB7E-57F5-5477-DDED-8625DA52D308}"/>
          </ac:picMkLst>
        </pc:picChg>
      </pc:sldChg>
      <pc:sldChg chg="addSp delSp modSp">
        <pc:chgData name="CAA" userId="S::caa@sinpromi.org::fc52d62f-ad50-4a4a-82df-64a90b97236f" providerId="AD" clId="Web-{4C3648D6-D067-685A-1302-DC8A49122271}" dt="2025-05-28T08:21:53.725" v="340"/>
        <pc:sldMkLst>
          <pc:docMk/>
          <pc:sldMk cId="3905305002" sldId="257"/>
        </pc:sldMkLst>
        <pc:spChg chg="add del mod">
          <ac:chgData name="CAA" userId="S::caa@sinpromi.org::fc52d62f-ad50-4a4a-82df-64a90b97236f" providerId="AD" clId="Web-{4C3648D6-D067-685A-1302-DC8A49122271}" dt="2025-05-28T07:51:52.370" v="72"/>
          <ac:spMkLst>
            <pc:docMk/>
            <pc:sldMk cId="3905305002" sldId="257"/>
            <ac:spMk id="2" creationId="{5E4E4044-1EA8-A7FB-AAE7-C8F141B985A2}"/>
          </ac:spMkLst>
        </pc:spChg>
        <pc:spChg chg="add del">
          <ac:chgData name="CAA" userId="S::caa@sinpromi.org::fc52d62f-ad50-4a4a-82df-64a90b97236f" providerId="AD" clId="Web-{4C3648D6-D067-685A-1302-DC8A49122271}" dt="2025-05-28T08:21:53.725" v="340"/>
          <ac:spMkLst>
            <pc:docMk/>
            <pc:sldMk cId="3905305002" sldId="257"/>
            <ac:spMk id="4" creationId="{DAEF35D4-1393-FF49-56C9-BEDBB3C2486A}"/>
          </ac:spMkLst>
        </pc:spChg>
        <pc:spChg chg="mod">
          <ac:chgData name="CAA" userId="S::caa@sinpromi.org::fc52d62f-ad50-4a4a-82df-64a90b97236f" providerId="AD" clId="Web-{4C3648D6-D067-685A-1302-DC8A49122271}" dt="2025-05-28T08:02:46.900" v="141" actId="20577"/>
          <ac:spMkLst>
            <pc:docMk/>
            <pc:sldMk cId="3905305002" sldId="257"/>
            <ac:spMk id="6" creationId="{759C8345-FB5F-1277-A021-314D2F8998B9}"/>
          </ac:spMkLst>
        </pc:spChg>
        <pc:picChg chg="mod modCrop">
          <ac:chgData name="CAA" userId="S::caa@sinpromi.org::fc52d62f-ad50-4a4a-82df-64a90b97236f" providerId="AD" clId="Web-{4C3648D6-D067-685A-1302-DC8A49122271}" dt="2025-05-28T08:12:39.929" v="297" actId="1076"/>
          <ac:picMkLst>
            <pc:docMk/>
            <pc:sldMk cId="3905305002" sldId="257"/>
            <ac:picMk id="5" creationId="{C2B59F31-8575-8A32-A2C8-F09DAA2EBC91}"/>
          </ac:picMkLst>
        </pc:picChg>
      </pc:sldChg>
      <pc:sldChg chg="addSp delSp modSp">
        <pc:chgData name="CAA" userId="S::caa@sinpromi.org::fc52d62f-ad50-4a4a-82df-64a90b97236f" providerId="AD" clId="Web-{4C3648D6-D067-685A-1302-DC8A49122271}" dt="2025-05-28T08:21:58.146" v="342"/>
        <pc:sldMkLst>
          <pc:docMk/>
          <pc:sldMk cId="1419170200" sldId="259"/>
        </pc:sldMkLst>
        <pc:spChg chg="add">
          <ac:chgData name="CAA" userId="S::caa@sinpromi.org::fc52d62f-ad50-4a4a-82df-64a90b97236f" providerId="AD" clId="Web-{4C3648D6-D067-685A-1302-DC8A49122271}" dt="2025-05-28T08:03:21.853" v="147"/>
          <ac:spMkLst>
            <pc:docMk/>
            <pc:sldMk cId="1419170200" sldId="259"/>
            <ac:spMk id="8" creationId="{12FA3259-26BD-6D96-5335-E8DF76849D7D}"/>
          </ac:spMkLst>
        </pc:spChg>
        <pc:spChg chg="del">
          <ac:chgData name="CAA" userId="S::caa@sinpromi.org::fc52d62f-ad50-4a4a-82df-64a90b97236f" providerId="AD" clId="Web-{4C3648D6-D067-685A-1302-DC8A49122271}" dt="2025-05-28T08:03:13.009" v="145"/>
          <ac:spMkLst>
            <pc:docMk/>
            <pc:sldMk cId="1419170200" sldId="259"/>
            <ac:spMk id="10" creationId="{E19DBAEF-3858-1178-F22D-9D8554A6CEF2}"/>
          </ac:spMkLst>
        </pc:spChg>
        <pc:spChg chg="add">
          <ac:chgData name="CAA" userId="S::caa@sinpromi.org::fc52d62f-ad50-4a4a-82df-64a90b97236f" providerId="AD" clId="Web-{4C3648D6-D067-685A-1302-DC8A49122271}" dt="2025-05-28T08:06:46.024" v="204"/>
          <ac:spMkLst>
            <pc:docMk/>
            <pc:sldMk cId="1419170200" sldId="259"/>
            <ac:spMk id="14" creationId="{003040A4-F25F-149B-49A3-EA8020719237}"/>
          </ac:spMkLst>
        </pc:spChg>
        <pc:spChg chg="add del">
          <ac:chgData name="CAA" userId="S::caa@sinpromi.org::fc52d62f-ad50-4a4a-82df-64a90b97236f" providerId="AD" clId="Web-{4C3648D6-D067-685A-1302-DC8A49122271}" dt="2025-05-28T08:21:58.146" v="342"/>
          <ac:spMkLst>
            <pc:docMk/>
            <pc:sldMk cId="1419170200" sldId="259"/>
            <ac:spMk id="20" creationId="{7EDD1F6F-C6AA-617E-615A-083C5780014B}"/>
          </ac:spMkLst>
        </pc:spChg>
        <pc:picChg chg="add del">
          <ac:chgData name="CAA" userId="S::caa@sinpromi.org::fc52d62f-ad50-4a4a-82df-64a90b97236f" providerId="AD" clId="Web-{4C3648D6-D067-685A-1302-DC8A49122271}" dt="2025-05-28T07:51:45.151" v="64"/>
          <ac:picMkLst>
            <pc:docMk/>
            <pc:sldMk cId="1419170200" sldId="259"/>
            <ac:picMk id="3" creationId="{B5E33191-DC2F-62B4-2CA6-6DFE45099838}"/>
          </ac:picMkLst>
        </pc:picChg>
        <pc:picChg chg="add del mod">
          <ac:chgData name="CAA" userId="S::caa@sinpromi.org::fc52d62f-ad50-4a4a-82df-64a90b97236f" providerId="AD" clId="Web-{4C3648D6-D067-685A-1302-DC8A49122271}" dt="2025-05-28T07:55:42.713" v="85"/>
          <ac:picMkLst>
            <pc:docMk/>
            <pc:sldMk cId="1419170200" sldId="259"/>
            <ac:picMk id="5" creationId="{D85DDBDA-6007-D547-3DE8-FDB7ECFE58D9}"/>
          </ac:picMkLst>
        </pc:picChg>
        <pc:picChg chg="del">
          <ac:chgData name="CAA" userId="S::caa@sinpromi.org::fc52d62f-ad50-4a4a-82df-64a90b97236f" providerId="AD" clId="Web-{4C3648D6-D067-685A-1302-DC8A49122271}" dt="2025-05-28T07:45:05.481" v="1"/>
          <ac:picMkLst>
            <pc:docMk/>
            <pc:sldMk cId="1419170200" sldId="259"/>
            <ac:picMk id="7" creationId="{C96DA352-D9EB-5734-316D-A9F91A1886F6}"/>
          </ac:picMkLst>
        </pc:picChg>
        <pc:picChg chg="mod modCrop">
          <ac:chgData name="CAA" userId="S::caa@sinpromi.org::fc52d62f-ad50-4a4a-82df-64a90b97236f" providerId="AD" clId="Web-{4C3648D6-D067-685A-1302-DC8A49122271}" dt="2025-05-28T08:12:56.913" v="299" actId="1076"/>
          <ac:picMkLst>
            <pc:docMk/>
            <pc:sldMk cId="1419170200" sldId="259"/>
            <ac:picMk id="9" creationId="{AC444A4C-B2EA-1851-9EDC-2367515D5CC7}"/>
          </ac:picMkLst>
        </pc:picChg>
        <pc:picChg chg="del">
          <ac:chgData name="CAA" userId="S::caa@sinpromi.org::fc52d62f-ad50-4a4a-82df-64a90b97236f" providerId="AD" clId="Web-{4C3648D6-D067-685A-1302-DC8A49122271}" dt="2025-05-28T08:06:08.493" v="196"/>
          <ac:picMkLst>
            <pc:docMk/>
            <pc:sldMk cId="1419170200" sldId="259"/>
            <ac:picMk id="12" creationId="{E562CB83-FD3D-83A7-D6CF-D1451192B011}"/>
          </ac:picMkLst>
        </pc:picChg>
        <pc:picChg chg="add">
          <ac:chgData name="CAA" userId="S::caa@sinpromi.org::fc52d62f-ad50-4a4a-82df-64a90b97236f" providerId="AD" clId="Web-{4C3648D6-D067-685A-1302-DC8A49122271}" dt="2025-05-28T08:08:20.430" v="225"/>
          <ac:picMkLst>
            <pc:docMk/>
            <pc:sldMk cId="1419170200" sldId="259"/>
            <ac:picMk id="16" creationId="{043EF7F6-B396-1AB2-B79B-A2437809B7A7}"/>
          </ac:picMkLst>
        </pc:picChg>
        <pc:cxnChg chg="del">
          <ac:chgData name="CAA" userId="S::caa@sinpromi.org::fc52d62f-ad50-4a4a-82df-64a90b97236f" providerId="AD" clId="Web-{4C3648D6-D067-685A-1302-DC8A49122271}" dt="2025-05-28T08:06:09.571" v="197"/>
          <ac:cxnSpMkLst>
            <pc:docMk/>
            <pc:sldMk cId="1419170200" sldId="259"/>
            <ac:cxnSpMk id="11" creationId="{447AF091-D54F-88FB-CF5F-DC105BD4AAF4}"/>
          </ac:cxnSpMkLst>
        </pc:cxnChg>
        <pc:cxnChg chg="add">
          <ac:chgData name="CAA" userId="S::caa@sinpromi.org::fc52d62f-ad50-4a4a-82df-64a90b97236f" providerId="AD" clId="Web-{4C3648D6-D067-685A-1302-DC8A49122271}" dt="2025-05-28T08:10:30.070" v="261"/>
          <ac:cxnSpMkLst>
            <pc:docMk/>
            <pc:sldMk cId="1419170200" sldId="259"/>
            <ac:cxnSpMk id="18" creationId="{657A8B75-1645-7B1D-ADDD-112728BBC52F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00.318" v="343"/>
        <pc:sldMkLst>
          <pc:docMk/>
          <pc:sldMk cId="3500285515" sldId="260"/>
        </pc:sldMkLst>
        <pc:spChg chg="add">
          <ac:chgData name="CAA" userId="S::caa@sinpromi.org::fc52d62f-ad50-4a4a-82df-64a90b97236f" providerId="AD" clId="Web-{4C3648D6-D067-685A-1302-DC8A49122271}" dt="2025-05-28T08:03:23.462" v="148"/>
          <ac:spMkLst>
            <pc:docMk/>
            <pc:sldMk cId="3500285515" sldId="260"/>
            <ac:spMk id="6" creationId="{6036194B-0AA5-E92E-85FE-D4228891F9D1}"/>
          </ac:spMkLst>
        </pc:spChg>
        <pc:spChg chg="del">
          <ac:chgData name="CAA" userId="S::caa@sinpromi.org::fc52d62f-ad50-4a4a-82df-64a90b97236f" providerId="AD" clId="Web-{4C3648D6-D067-685A-1302-DC8A49122271}" dt="2025-05-28T08:03:17.009" v="146"/>
          <ac:spMkLst>
            <pc:docMk/>
            <pc:sldMk cId="3500285515" sldId="260"/>
            <ac:spMk id="8" creationId="{24F5819A-F973-D881-570C-FB86869A7722}"/>
          </ac:spMkLst>
        </pc:spChg>
        <pc:spChg chg="add">
          <ac:chgData name="CAA" userId="S::caa@sinpromi.org::fc52d62f-ad50-4a4a-82df-64a90b97236f" providerId="AD" clId="Web-{4C3648D6-D067-685A-1302-DC8A49122271}" dt="2025-05-28T08:06:47.227" v="205"/>
          <ac:spMkLst>
            <pc:docMk/>
            <pc:sldMk cId="3500285515" sldId="260"/>
            <ac:spMk id="12" creationId="{852007BE-B8C9-922A-C4D2-4C392F2CE31C}"/>
          </ac:spMkLst>
        </pc:spChg>
        <pc:spChg chg="add del">
          <ac:chgData name="CAA" userId="S::caa@sinpromi.org::fc52d62f-ad50-4a4a-82df-64a90b97236f" providerId="AD" clId="Web-{4C3648D6-D067-685A-1302-DC8A49122271}" dt="2025-05-28T08:22:00.318" v="343"/>
          <ac:spMkLst>
            <pc:docMk/>
            <pc:sldMk cId="3500285515" sldId="260"/>
            <ac:spMk id="18" creationId="{D9CB84CA-F640-183D-146E-DEEE12AF35A6}"/>
          </ac:spMkLst>
        </pc:spChg>
        <pc:picChg chg="add del mod">
          <ac:chgData name="CAA" userId="S::caa@sinpromi.org::fc52d62f-ad50-4a4a-82df-64a90b97236f" providerId="AD" clId="Web-{4C3648D6-D067-685A-1302-DC8A49122271}" dt="2025-05-28T07:56:07.119" v="90"/>
          <ac:picMkLst>
            <pc:docMk/>
            <pc:sldMk cId="3500285515" sldId="260"/>
            <ac:picMk id="3" creationId="{DF3AB857-D540-3063-9A72-AD3F69339A83}"/>
          </ac:picMkLst>
        </pc:picChg>
        <pc:picChg chg="del">
          <ac:chgData name="CAA" userId="S::caa@sinpromi.org::fc52d62f-ad50-4a4a-82df-64a90b97236f" providerId="AD" clId="Web-{4C3648D6-D067-685A-1302-DC8A49122271}" dt="2025-05-28T07:45:37.949" v="4"/>
          <ac:picMkLst>
            <pc:docMk/>
            <pc:sldMk cId="3500285515" sldId="260"/>
            <ac:picMk id="5" creationId="{7D8C27CD-F6AC-4729-EC26-CB0019092CD1}"/>
          </ac:picMkLst>
        </pc:picChg>
        <pc:picChg chg="mod modCrop">
          <ac:chgData name="CAA" userId="S::caa@sinpromi.org::fc52d62f-ad50-4a4a-82df-64a90b97236f" providerId="AD" clId="Web-{4C3648D6-D067-685A-1302-DC8A49122271}" dt="2025-05-28T08:13:11.304" v="301" actId="1076"/>
          <ac:picMkLst>
            <pc:docMk/>
            <pc:sldMk cId="3500285515" sldId="260"/>
            <ac:picMk id="7" creationId="{2AB68BFB-7061-7E44-F2C2-915178525BE4}"/>
          </ac:picMkLst>
        </pc:picChg>
        <pc:picChg chg="del">
          <ac:chgData name="CAA" userId="S::caa@sinpromi.org::fc52d62f-ad50-4a4a-82df-64a90b97236f" providerId="AD" clId="Web-{4C3648D6-D067-685A-1302-DC8A49122271}" dt="2025-05-28T08:06:03.399" v="194"/>
          <ac:picMkLst>
            <pc:docMk/>
            <pc:sldMk cId="3500285515" sldId="260"/>
            <ac:picMk id="10" creationId="{84C4DF7A-9464-8AFD-00AB-BB987104B619}"/>
          </ac:picMkLst>
        </pc:picChg>
        <pc:picChg chg="add">
          <ac:chgData name="CAA" userId="S::caa@sinpromi.org::fc52d62f-ad50-4a4a-82df-64a90b97236f" providerId="AD" clId="Web-{4C3648D6-D067-685A-1302-DC8A49122271}" dt="2025-05-28T08:08:21.836" v="226"/>
          <ac:picMkLst>
            <pc:docMk/>
            <pc:sldMk cId="3500285515" sldId="260"/>
            <ac:picMk id="14" creationId="{464A73D6-C2DA-AA4C-0FF4-746DF55BA48D}"/>
          </ac:picMkLst>
        </pc:picChg>
        <pc:cxnChg chg="del">
          <ac:chgData name="CAA" userId="S::caa@sinpromi.org::fc52d62f-ad50-4a4a-82df-64a90b97236f" providerId="AD" clId="Web-{4C3648D6-D067-685A-1302-DC8A49122271}" dt="2025-05-28T08:06:05.790" v="195"/>
          <ac:cxnSpMkLst>
            <pc:docMk/>
            <pc:sldMk cId="3500285515" sldId="260"/>
            <ac:cxnSpMk id="9" creationId="{7BD58DE5-B737-7074-FD64-FD764BEA6065}"/>
          </ac:cxnSpMkLst>
        </pc:cxnChg>
        <pc:cxnChg chg="add">
          <ac:chgData name="CAA" userId="S::caa@sinpromi.org::fc52d62f-ad50-4a4a-82df-64a90b97236f" providerId="AD" clId="Web-{4C3648D6-D067-685A-1302-DC8A49122271}" dt="2025-05-28T08:10:31.461" v="262"/>
          <ac:cxnSpMkLst>
            <pc:docMk/>
            <pc:sldMk cId="3500285515" sldId="260"/>
            <ac:cxnSpMk id="16" creationId="{C4164EAB-6F05-B95C-E3F3-C02179CF10B2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02.553" v="344"/>
        <pc:sldMkLst>
          <pc:docMk/>
          <pc:sldMk cId="3938356064" sldId="261"/>
        </pc:sldMkLst>
        <pc:spChg chg="add">
          <ac:chgData name="CAA" userId="S::caa@sinpromi.org::fc52d62f-ad50-4a4a-82df-64a90b97236f" providerId="AD" clId="Web-{4C3648D6-D067-685A-1302-DC8A49122271}" dt="2025-05-28T08:03:27.603" v="150"/>
          <ac:spMkLst>
            <pc:docMk/>
            <pc:sldMk cId="3938356064" sldId="261"/>
            <ac:spMk id="3" creationId="{E524A439-11E8-2DB0-27BF-008C363B8A3A}"/>
          </ac:spMkLst>
        </pc:spChg>
        <pc:spChg chg="add">
          <ac:chgData name="CAA" userId="S::caa@sinpromi.org::fc52d62f-ad50-4a4a-82df-64a90b97236f" providerId="AD" clId="Web-{4C3648D6-D067-685A-1302-DC8A49122271}" dt="2025-05-28T08:06:48.618" v="206"/>
          <ac:spMkLst>
            <pc:docMk/>
            <pc:sldMk cId="3938356064" sldId="261"/>
            <ac:spMk id="6" creationId="{FB590A43-64DA-F98D-EE3C-8BB6DDAA79A7}"/>
          </ac:spMkLst>
        </pc:spChg>
        <pc:spChg chg="del">
          <ac:chgData name="CAA" userId="S::caa@sinpromi.org::fc52d62f-ad50-4a4a-82df-64a90b97236f" providerId="AD" clId="Web-{4C3648D6-D067-685A-1302-DC8A49122271}" dt="2025-05-28T08:03:27.040" v="149"/>
          <ac:spMkLst>
            <pc:docMk/>
            <pc:sldMk cId="3938356064" sldId="261"/>
            <ac:spMk id="8" creationId="{F103180E-5DFE-5A36-6115-FC56AD45D574}"/>
          </ac:spMkLst>
        </pc:spChg>
        <pc:spChg chg="add del">
          <ac:chgData name="CAA" userId="S::caa@sinpromi.org::fc52d62f-ad50-4a4a-82df-64a90b97236f" providerId="AD" clId="Web-{4C3648D6-D067-685A-1302-DC8A49122271}" dt="2025-05-28T08:22:02.553" v="344"/>
          <ac:spMkLst>
            <pc:docMk/>
            <pc:sldMk cId="3938356064" sldId="261"/>
            <ac:spMk id="16" creationId="{08D351C4-4A52-EAE8-60B2-5D9D264D0563}"/>
          </ac:spMkLst>
        </pc:spChg>
        <pc:picChg chg="del">
          <ac:chgData name="CAA" userId="S::caa@sinpromi.org::fc52d62f-ad50-4a4a-82df-64a90b97236f" providerId="AD" clId="Web-{4C3648D6-D067-685A-1302-DC8A49122271}" dt="2025-05-28T07:45:44.778" v="6"/>
          <ac:picMkLst>
            <pc:docMk/>
            <pc:sldMk cId="3938356064" sldId="261"/>
            <ac:picMk id="5" creationId="{A68E92BC-159D-953C-4CA1-92F3BC328239}"/>
          </ac:picMkLst>
        </pc:picChg>
        <pc:picChg chg="mod modCrop">
          <ac:chgData name="CAA" userId="S::caa@sinpromi.org::fc52d62f-ad50-4a4a-82df-64a90b97236f" providerId="AD" clId="Web-{4C3648D6-D067-685A-1302-DC8A49122271}" dt="2025-05-28T08:13:21.491" v="302" actId="1076"/>
          <ac:picMkLst>
            <pc:docMk/>
            <pc:sldMk cId="3938356064" sldId="261"/>
            <ac:picMk id="7" creationId="{3531FE9B-0D29-06BB-3E9A-AF27AE1EDD98}"/>
          </ac:picMkLst>
        </pc:picChg>
        <pc:picChg chg="del">
          <ac:chgData name="CAA" userId="S::caa@sinpromi.org::fc52d62f-ad50-4a4a-82df-64a90b97236f" providerId="AD" clId="Web-{4C3648D6-D067-685A-1302-DC8A49122271}" dt="2025-05-28T08:05:59.930" v="192"/>
          <ac:picMkLst>
            <pc:docMk/>
            <pc:sldMk cId="3938356064" sldId="261"/>
            <ac:picMk id="10" creationId="{D166C287-BEAD-C8AD-5DD2-7C606D8896C3}"/>
          </ac:picMkLst>
        </pc:picChg>
        <pc:picChg chg="add">
          <ac:chgData name="CAA" userId="S::caa@sinpromi.org::fc52d62f-ad50-4a4a-82df-64a90b97236f" providerId="AD" clId="Web-{4C3648D6-D067-685A-1302-DC8A49122271}" dt="2025-05-28T08:08:23.633" v="227"/>
          <ac:picMkLst>
            <pc:docMk/>
            <pc:sldMk cId="3938356064" sldId="261"/>
            <ac:picMk id="12" creationId="{09DE2068-9DC9-031D-A4D6-7C7FA56D2B3E}"/>
          </ac:picMkLst>
        </pc:picChg>
        <pc:cxnChg chg="del">
          <ac:chgData name="CAA" userId="S::caa@sinpromi.org::fc52d62f-ad50-4a4a-82df-64a90b97236f" providerId="AD" clId="Web-{4C3648D6-D067-685A-1302-DC8A49122271}" dt="2025-05-28T08:06:01.118" v="193"/>
          <ac:cxnSpMkLst>
            <pc:docMk/>
            <pc:sldMk cId="3938356064" sldId="261"/>
            <ac:cxnSpMk id="9" creationId="{21284BCD-1D5F-2CBB-24DC-31DF8F48EEA9}"/>
          </ac:cxnSpMkLst>
        </pc:cxnChg>
        <pc:cxnChg chg="add">
          <ac:chgData name="CAA" userId="S::caa@sinpromi.org::fc52d62f-ad50-4a4a-82df-64a90b97236f" providerId="AD" clId="Web-{4C3648D6-D067-685A-1302-DC8A49122271}" dt="2025-05-28T08:10:32.461" v="263"/>
          <ac:cxnSpMkLst>
            <pc:docMk/>
            <pc:sldMk cId="3938356064" sldId="261"/>
            <ac:cxnSpMk id="14" creationId="{D9E3F7E3-7B20-252D-EC43-79C0FA30F85E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05.209" v="345"/>
        <pc:sldMkLst>
          <pc:docMk/>
          <pc:sldMk cId="4239458246" sldId="262"/>
        </pc:sldMkLst>
        <pc:spChg chg="add">
          <ac:chgData name="CAA" userId="S::caa@sinpromi.org::fc52d62f-ad50-4a4a-82df-64a90b97236f" providerId="AD" clId="Web-{4C3648D6-D067-685A-1302-DC8A49122271}" dt="2025-05-28T08:03:39.165" v="152"/>
          <ac:spMkLst>
            <pc:docMk/>
            <pc:sldMk cId="4239458246" sldId="262"/>
            <ac:spMk id="3" creationId="{58128D3A-42B8-D632-6EFB-66D2F2831604}"/>
          </ac:spMkLst>
        </pc:spChg>
        <pc:spChg chg="add">
          <ac:chgData name="CAA" userId="S::caa@sinpromi.org::fc52d62f-ad50-4a4a-82df-64a90b97236f" providerId="AD" clId="Web-{4C3648D6-D067-685A-1302-DC8A49122271}" dt="2025-05-28T08:06:50.149" v="207"/>
          <ac:spMkLst>
            <pc:docMk/>
            <pc:sldMk cId="4239458246" sldId="262"/>
            <ac:spMk id="6" creationId="{0DDB706B-889C-4D0A-3AA1-63A21EFC5A7F}"/>
          </ac:spMkLst>
        </pc:spChg>
        <pc:spChg chg="del">
          <ac:chgData name="CAA" userId="S::caa@sinpromi.org::fc52d62f-ad50-4a4a-82df-64a90b97236f" providerId="AD" clId="Web-{4C3648D6-D067-685A-1302-DC8A49122271}" dt="2025-05-28T08:03:37.993" v="151"/>
          <ac:spMkLst>
            <pc:docMk/>
            <pc:sldMk cId="4239458246" sldId="262"/>
            <ac:spMk id="8" creationId="{2A1F21F8-C398-5A35-600B-B5F83B8454C4}"/>
          </ac:spMkLst>
        </pc:spChg>
        <pc:spChg chg="add del">
          <ac:chgData name="CAA" userId="S::caa@sinpromi.org::fc52d62f-ad50-4a4a-82df-64a90b97236f" providerId="AD" clId="Web-{4C3648D6-D067-685A-1302-DC8A49122271}" dt="2025-05-28T08:22:05.209" v="345"/>
          <ac:spMkLst>
            <pc:docMk/>
            <pc:sldMk cId="4239458246" sldId="262"/>
            <ac:spMk id="16" creationId="{802481E9-E658-97E8-7298-70546FDC0661}"/>
          </ac:spMkLst>
        </pc:spChg>
        <pc:picChg chg="del">
          <ac:chgData name="CAA" userId="S::caa@sinpromi.org::fc52d62f-ad50-4a4a-82df-64a90b97236f" providerId="AD" clId="Web-{4C3648D6-D067-685A-1302-DC8A49122271}" dt="2025-05-28T07:45:51.184" v="8"/>
          <ac:picMkLst>
            <pc:docMk/>
            <pc:sldMk cId="4239458246" sldId="262"/>
            <ac:picMk id="5" creationId="{4E19BDE6-AA9A-C075-207C-B0692EA8BA4A}"/>
          </ac:picMkLst>
        </pc:picChg>
        <pc:picChg chg="mod modCrop">
          <ac:chgData name="CAA" userId="S::caa@sinpromi.org::fc52d62f-ad50-4a4a-82df-64a90b97236f" providerId="AD" clId="Web-{4C3648D6-D067-685A-1302-DC8A49122271}" dt="2025-05-28T08:13:57.554" v="307" actId="1076"/>
          <ac:picMkLst>
            <pc:docMk/>
            <pc:sldMk cId="4239458246" sldId="262"/>
            <ac:picMk id="7" creationId="{595C83F3-CA8E-9047-A054-25CEC18E0144}"/>
          </ac:picMkLst>
        </pc:picChg>
        <pc:picChg chg="del">
          <ac:chgData name="CAA" userId="S::caa@sinpromi.org::fc52d62f-ad50-4a4a-82df-64a90b97236f" providerId="AD" clId="Web-{4C3648D6-D067-685A-1302-DC8A49122271}" dt="2025-05-28T08:05:53.118" v="190"/>
          <ac:picMkLst>
            <pc:docMk/>
            <pc:sldMk cId="4239458246" sldId="262"/>
            <ac:picMk id="10" creationId="{8DCF7E6F-EE6E-22AA-D281-69471944C5B4}"/>
          </ac:picMkLst>
        </pc:picChg>
        <pc:picChg chg="add">
          <ac:chgData name="CAA" userId="S::caa@sinpromi.org::fc52d62f-ad50-4a4a-82df-64a90b97236f" providerId="AD" clId="Web-{4C3648D6-D067-685A-1302-DC8A49122271}" dt="2025-05-28T08:08:26.070" v="228"/>
          <ac:picMkLst>
            <pc:docMk/>
            <pc:sldMk cId="4239458246" sldId="262"/>
            <ac:picMk id="12" creationId="{685B34BC-92C8-8D7B-2A6B-997E51A3C007}"/>
          </ac:picMkLst>
        </pc:picChg>
        <pc:cxnChg chg="del">
          <ac:chgData name="CAA" userId="S::caa@sinpromi.org::fc52d62f-ad50-4a4a-82df-64a90b97236f" providerId="AD" clId="Web-{4C3648D6-D067-685A-1302-DC8A49122271}" dt="2025-05-28T08:05:55.008" v="191"/>
          <ac:cxnSpMkLst>
            <pc:docMk/>
            <pc:sldMk cId="4239458246" sldId="262"/>
            <ac:cxnSpMk id="9" creationId="{31EA430C-E1B7-2E38-78BF-1AE94333F13B}"/>
          </ac:cxnSpMkLst>
        </pc:cxnChg>
        <pc:cxnChg chg="add">
          <ac:chgData name="CAA" userId="S::caa@sinpromi.org::fc52d62f-ad50-4a4a-82df-64a90b97236f" providerId="AD" clId="Web-{4C3648D6-D067-685A-1302-DC8A49122271}" dt="2025-05-28T08:10:34.195" v="264"/>
          <ac:cxnSpMkLst>
            <pc:docMk/>
            <pc:sldMk cId="4239458246" sldId="262"/>
            <ac:cxnSpMk id="14" creationId="{B036C380-DA6C-3D9E-4274-71B34BAF093B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07.646" v="346"/>
        <pc:sldMkLst>
          <pc:docMk/>
          <pc:sldMk cId="3272109015" sldId="263"/>
        </pc:sldMkLst>
        <pc:spChg chg="add">
          <ac:chgData name="CAA" userId="S::caa@sinpromi.org::fc52d62f-ad50-4a4a-82df-64a90b97236f" providerId="AD" clId="Web-{4C3648D6-D067-685A-1302-DC8A49122271}" dt="2025-05-28T08:03:44.665" v="154"/>
          <ac:spMkLst>
            <pc:docMk/>
            <pc:sldMk cId="3272109015" sldId="263"/>
            <ac:spMk id="3" creationId="{3AABD8CF-F487-4919-78FB-FEBFC00096B7}"/>
          </ac:spMkLst>
        </pc:spChg>
        <pc:spChg chg="add">
          <ac:chgData name="CAA" userId="S::caa@sinpromi.org::fc52d62f-ad50-4a4a-82df-64a90b97236f" providerId="AD" clId="Web-{4C3648D6-D067-685A-1302-DC8A49122271}" dt="2025-05-28T08:06:51.961" v="208"/>
          <ac:spMkLst>
            <pc:docMk/>
            <pc:sldMk cId="3272109015" sldId="263"/>
            <ac:spMk id="6" creationId="{E9DE7E5D-A959-2DE8-CF35-E97A959AEB2A}"/>
          </ac:spMkLst>
        </pc:spChg>
        <pc:spChg chg="del mod">
          <ac:chgData name="CAA" userId="S::caa@sinpromi.org::fc52d62f-ad50-4a4a-82df-64a90b97236f" providerId="AD" clId="Web-{4C3648D6-D067-685A-1302-DC8A49122271}" dt="2025-05-28T08:03:49.259" v="155"/>
          <ac:spMkLst>
            <pc:docMk/>
            <pc:sldMk cId="3272109015" sldId="263"/>
            <ac:spMk id="8" creationId="{0556B2F4-AD59-0B82-539D-0121D5036D97}"/>
          </ac:spMkLst>
        </pc:spChg>
        <pc:spChg chg="add del">
          <ac:chgData name="CAA" userId="S::caa@sinpromi.org::fc52d62f-ad50-4a4a-82df-64a90b97236f" providerId="AD" clId="Web-{4C3648D6-D067-685A-1302-DC8A49122271}" dt="2025-05-28T08:22:07.646" v="346"/>
          <ac:spMkLst>
            <pc:docMk/>
            <pc:sldMk cId="3272109015" sldId="263"/>
            <ac:spMk id="16" creationId="{BD1815C1-CA93-C1C3-0CA9-3A0908F7EA3E}"/>
          </ac:spMkLst>
        </pc:spChg>
        <pc:picChg chg="del">
          <ac:chgData name="CAA" userId="S::caa@sinpromi.org::fc52d62f-ad50-4a4a-82df-64a90b97236f" providerId="AD" clId="Web-{4C3648D6-D067-685A-1302-DC8A49122271}" dt="2025-05-28T07:45:58.215" v="10"/>
          <ac:picMkLst>
            <pc:docMk/>
            <pc:sldMk cId="3272109015" sldId="263"/>
            <ac:picMk id="5" creationId="{3BFBA483-9C75-EAFE-4926-79246FE82B53}"/>
          </ac:picMkLst>
        </pc:picChg>
        <pc:picChg chg="mod modCrop">
          <ac:chgData name="CAA" userId="S::caa@sinpromi.org::fc52d62f-ad50-4a4a-82df-64a90b97236f" providerId="AD" clId="Web-{4C3648D6-D067-685A-1302-DC8A49122271}" dt="2025-05-28T08:21:21.162" v="339" actId="1076"/>
          <ac:picMkLst>
            <pc:docMk/>
            <pc:sldMk cId="3272109015" sldId="263"/>
            <ac:picMk id="7" creationId="{FEDF98B9-4A29-8804-BD70-29EB9B791363}"/>
          </ac:picMkLst>
        </pc:picChg>
        <pc:picChg chg="del">
          <ac:chgData name="CAA" userId="S::caa@sinpromi.org::fc52d62f-ad50-4a4a-82df-64a90b97236f" providerId="AD" clId="Web-{4C3648D6-D067-685A-1302-DC8A49122271}" dt="2025-05-28T08:05:49.336" v="188"/>
          <ac:picMkLst>
            <pc:docMk/>
            <pc:sldMk cId="3272109015" sldId="263"/>
            <ac:picMk id="10" creationId="{AE25A1AB-06CE-E725-DD6A-3034F9066D2E}"/>
          </ac:picMkLst>
        </pc:picChg>
        <pc:picChg chg="add">
          <ac:chgData name="CAA" userId="S::caa@sinpromi.org::fc52d62f-ad50-4a4a-82df-64a90b97236f" providerId="AD" clId="Web-{4C3648D6-D067-685A-1302-DC8A49122271}" dt="2025-05-28T08:08:27.399" v="229"/>
          <ac:picMkLst>
            <pc:docMk/>
            <pc:sldMk cId="3272109015" sldId="263"/>
            <ac:picMk id="12" creationId="{1D420EC7-BF0D-83A1-1691-E7F94F692D78}"/>
          </ac:picMkLst>
        </pc:picChg>
        <pc:cxnChg chg="del">
          <ac:chgData name="CAA" userId="S::caa@sinpromi.org::fc52d62f-ad50-4a4a-82df-64a90b97236f" providerId="AD" clId="Web-{4C3648D6-D067-685A-1302-DC8A49122271}" dt="2025-05-28T08:05:51.258" v="189"/>
          <ac:cxnSpMkLst>
            <pc:docMk/>
            <pc:sldMk cId="3272109015" sldId="263"/>
            <ac:cxnSpMk id="9" creationId="{F27C15BA-E67D-B852-274B-095F5E2FFB69}"/>
          </ac:cxnSpMkLst>
        </pc:cxnChg>
        <pc:cxnChg chg="add">
          <ac:chgData name="CAA" userId="S::caa@sinpromi.org::fc52d62f-ad50-4a4a-82df-64a90b97236f" providerId="AD" clId="Web-{4C3648D6-D067-685A-1302-DC8A49122271}" dt="2025-05-28T08:10:35.476" v="265"/>
          <ac:cxnSpMkLst>
            <pc:docMk/>
            <pc:sldMk cId="3272109015" sldId="263"/>
            <ac:cxnSpMk id="14" creationId="{1A6C0C17-4DA6-6180-D9EB-1E59AFCAE3FF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12.068" v="347"/>
        <pc:sldMkLst>
          <pc:docMk/>
          <pc:sldMk cId="3606415947" sldId="264"/>
        </pc:sldMkLst>
        <pc:spChg chg="add">
          <ac:chgData name="CAA" userId="S::caa@sinpromi.org::fc52d62f-ad50-4a4a-82df-64a90b97236f" providerId="AD" clId="Web-{4C3648D6-D067-685A-1302-DC8A49122271}" dt="2025-05-28T08:03:55.790" v="157"/>
          <ac:spMkLst>
            <pc:docMk/>
            <pc:sldMk cId="3606415947" sldId="264"/>
            <ac:spMk id="4" creationId="{362732D8-ED69-32EE-DC9A-5E0B0DB77A7E}"/>
          </ac:spMkLst>
        </pc:spChg>
        <pc:spChg chg="del">
          <ac:chgData name="CAA" userId="S::caa@sinpromi.org::fc52d62f-ad50-4a4a-82df-64a90b97236f" providerId="AD" clId="Web-{4C3648D6-D067-685A-1302-DC8A49122271}" dt="2025-05-28T08:03:54.681" v="156"/>
          <ac:spMkLst>
            <pc:docMk/>
            <pc:sldMk cId="3606415947" sldId="264"/>
            <ac:spMk id="7" creationId="{8F9F8DAA-04DF-E9A0-CF03-BA43F231C683}"/>
          </ac:spMkLst>
        </pc:spChg>
        <pc:spChg chg="add">
          <ac:chgData name="CAA" userId="S::caa@sinpromi.org::fc52d62f-ad50-4a4a-82df-64a90b97236f" providerId="AD" clId="Web-{4C3648D6-D067-685A-1302-DC8A49122271}" dt="2025-05-28T08:06:53.336" v="209"/>
          <ac:spMkLst>
            <pc:docMk/>
            <pc:sldMk cId="3606415947" sldId="264"/>
            <ac:spMk id="10" creationId="{E1BBDCE7-AE66-93E6-5D71-F1CA4E7D59D9}"/>
          </ac:spMkLst>
        </pc:spChg>
        <pc:spChg chg="add del">
          <ac:chgData name="CAA" userId="S::caa@sinpromi.org::fc52d62f-ad50-4a4a-82df-64a90b97236f" providerId="AD" clId="Web-{4C3648D6-D067-685A-1302-DC8A49122271}" dt="2025-05-28T08:22:12.068" v="347"/>
          <ac:spMkLst>
            <pc:docMk/>
            <pc:sldMk cId="3606415947" sldId="264"/>
            <ac:spMk id="16" creationId="{EC5C86F0-B3D1-C27D-9C22-FFAD34B36619}"/>
          </ac:spMkLst>
        </pc:spChg>
        <pc:picChg chg="del">
          <ac:chgData name="CAA" userId="S::caa@sinpromi.org::fc52d62f-ad50-4a4a-82df-64a90b97236f" providerId="AD" clId="Web-{4C3648D6-D067-685A-1302-DC8A49122271}" dt="2025-05-28T07:46:06.902" v="12"/>
          <ac:picMkLst>
            <pc:docMk/>
            <pc:sldMk cId="3606415947" sldId="264"/>
            <ac:picMk id="2" creationId="{71AECA63-BE48-D347-5D5E-878ABB42D814}"/>
          </ac:picMkLst>
        </pc:picChg>
        <pc:picChg chg="mod modCrop">
          <ac:chgData name="CAA" userId="S::caa@sinpromi.org::fc52d62f-ad50-4a4a-82df-64a90b97236f" providerId="AD" clId="Web-{4C3648D6-D067-685A-1302-DC8A49122271}" dt="2025-05-28T08:14:41.522" v="313" actId="1076"/>
          <ac:picMkLst>
            <pc:docMk/>
            <pc:sldMk cId="3606415947" sldId="264"/>
            <ac:picMk id="6" creationId="{31880935-50D4-77F9-5EA5-7DE7ECB8EF79}"/>
          </ac:picMkLst>
        </pc:picChg>
        <pc:picChg chg="del">
          <ac:chgData name="CAA" userId="S::caa@sinpromi.org::fc52d62f-ad50-4a4a-82df-64a90b97236f" providerId="AD" clId="Web-{4C3648D6-D067-685A-1302-DC8A49122271}" dt="2025-05-28T08:05:45.071" v="186"/>
          <ac:picMkLst>
            <pc:docMk/>
            <pc:sldMk cId="3606415947" sldId="264"/>
            <ac:picMk id="9" creationId="{295F38E2-A179-0CB9-7D9D-5F2ECA311DA4}"/>
          </ac:picMkLst>
        </pc:picChg>
        <pc:picChg chg="add">
          <ac:chgData name="CAA" userId="S::caa@sinpromi.org::fc52d62f-ad50-4a4a-82df-64a90b97236f" providerId="AD" clId="Web-{4C3648D6-D067-685A-1302-DC8A49122271}" dt="2025-05-28T08:08:29.258" v="230"/>
          <ac:picMkLst>
            <pc:docMk/>
            <pc:sldMk cId="3606415947" sldId="264"/>
            <ac:picMk id="12" creationId="{E6D65B21-B580-D1FB-70DC-AF3EBD6B5144}"/>
          </ac:picMkLst>
        </pc:picChg>
        <pc:cxnChg chg="del">
          <ac:chgData name="CAA" userId="S::caa@sinpromi.org::fc52d62f-ad50-4a4a-82df-64a90b97236f" providerId="AD" clId="Web-{4C3648D6-D067-685A-1302-DC8A49122271}" dt="2025-05-28T08:05:46.352" v="187"/>
          <ac:cxnSpMkLst>
            <pc:docMk/>
            <pc:sldMk cId="3606415947" sldId="264"/>
            <ac:cxnSpMk id="8" creationId="{B6EC76DB-63B9-927A-80CB-0C73742C58FD}"/>
          </ac:cxnSpMkLst>
        </pc:cxnChg>
        <pc:cxnChg chg="add">
          <ac:chgData name="CAA" userId="S::caa@sinpromi.org::fc52d62f-ad50-4a4a-82df-64a90b97236f" providerId="AD" clId="Web-{4C3648D6-D067-685A-1302-DC8A49122271}" dt="2025-05-28T08:10:37.070" v="266"/>
          <ac:cxnSpMkLst>
            <pc:docMk/>
            <pc:sldMk cId="3606415947" sldId="264"/>
            <ac:cxnSpMk id="14" creationId="{6E64F999-0C05-673E-B1CF-9D6E9265D487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14.131" v="348"/>
        <pc:sldMkLst>
          <pc:docMk/>
          <pc:sldMk cId="745253614" sldId="265"/>
        </pc:sldMkLst>
        <pc:spChg chg="del">
          <ac:chgData name="CAA" userId="S::caa@sinpromi.org::fc52d62f-ad50-4a4a-82df-64a90b97236f" providerId="AD" clId="Web-{4C3648D6-D067-685A-1302-DC8A49122271}" dt="2025-05-28T08:04:01.087" v="158"/>
          <ac:spMkLst>
            <pc:docMk/>
            <pc:sldMk cId="745253614" sldId="265"/>
            <ac:spMk id="5" creationId="{EC5E4FBD-C09C-9AC7-D557-2B49DEB52AA6}"/>
          </ac:spMkLst>
        </pc:spChg>
        <pc:spChg chg="add">
          <ac:chgData name="CAA" userId="S::caa@sinpromi.org::fc52d62f-ad50-4a4a-82df-64a90b97236f" providerId="AD" clId="Web-{4C3648D6-D067-685A-1302-DC8A49122271}" dt="2025-05-28T08:04:01.884" v="159"/>
          <ac:spMkLst>
            <pc:docMk/>
            <pc:sldMk cId="745253614" sldId="265"/>
            <ac:spMk id="8" creationId="{B4F5B502-D999-E9D4-1DBF-004078F2C06E}"/>
          </ac:spMkLst>
        </pc:spChg>
        <pc:spChg chg="add">
          <ac:chgData name="CAA" userId="S::caa@sinpromi.org::fc52d62f-ad50-4a4a-82df-64a90b97236f" providerId="AD" clId="Web-{4C3648D6-D067-685A-1302-DC8A49122271}" dt="2025-05-28T08:06:55.039" v="210"/>
          <ac:spMkLst>
            <pc:docMk/>
            <pc:sldMk cId="745253614" sldId="265"/>
            <ac:spMk id="10" creationId="{3D9DA940-BD3A-3F2B-F898-80B2993B1DD0}"/>
          </ac:spMkLst>
        </pc:spChg>
        <pc:spChg chg="add del">
          <ac:chgData name="CAA" userId="S::caa@sinpromi.org::fc52d62f-ad50-4a4a-82df-64a90b97236f" providerId="AD" clId="Web-{4C3648D6-D067-685A-1302-DC8A49122271}" dt="2025-05-28T08:22:14.131" v="348"/>
          <ac:spMkLst>
            <pc:docMk/>
            <pc:sldMk cId="745253614" sldId="265"/>
            <ac:spMk id="16" creationId="{57ED4C6E-EEDC-FCBF-43FE-F3DAED092019}"/>
          </ac:spMkLst>
        </pc:spChg>
        <pc:picChg chg="del">
          <ac:chgData name="CAA" userId="S::caa@sinpromi.org::fc52d62f-ad50-4a4a-82df-64a90b97236f" providerId="AD" clId="Web-{4C3648D6-D067-685A-1302-DC8A49122271}" dt="2025-05-28T07:46:13.277" v="14"/>
          <ac:picMkLst>
            <pc:docMk/>
            <pc:sldMk cId="745253614" sldId="265"/>
            <ac:picMk id="2" creationId="{2205CC0A-4BCF-907B-C3B4-9A1EC74B93F3}"/>
          </ac:picMkLst>
        </pc:picChg>
        <pc:picChg chg="mod modCrop">
          <ac:chgData name="CAA" userId="S::caa@sinpromi.org::fc52d62f-ad50-4a4a-82df-64a90b97236f" providerId="AD" clId="Web-{4C3648D6-D067-685A-1302-DC8A49122271}" dt="2025-05-28T08:14:57.616" v="316" actId="1076"/>
          <ac:picMkLst>
            <pc:docMk/>
            <pc:sldMk cId="745253614" sldId="265"/>
            <ac:picMk id="4" creationId="{BA7D3B53-FA40-4D1B-DAC7-6473C14FEF97}"/>
          </ac:picMkLst>
        </pc:picChg>
        <pc:picChg chg="del">
          <ac:chgData name="CAA" userId="S::caa@sinpromi.org::fc52d62f-ad50-4a4a-82df-64a90b97236f" providerId="AD" clId="Web-{4C3648D6-D067-685A-1302-DC8A49122271}" dt="2025-05-28T08:05:41.680" v="184"/>
          <ac:picMkLst>
            <pc:docMk/>
            <pc:sldMk cId="745253614" sldId="265"/>
            <ac:picMk id="7" creationId="{3246CEE7-BAB4-E1B6-706C-A82F0B67E366}"/>
          </ac:picMkLst>
        </pc:picChg>
        <pc:picChg chg="add">
          <ac:chgData name="CAA" userId="S::caa@sinpromi.org::fc52d62f-ad50-4a4a-82df-64a90b97236f" providerId="AD" clId="Web-{4C3648D6-D067-685A-1302-DC8A49122271}" dt="2025-05-28T08:08:31.227" v="231"/>
          <ac:picMkLst>
            <pc:docMk/>
            <pc:sldMk cId="745253614" sldId="265"/>
            <ac:picMk id="12" creationId="{BA7ADDB4-E323-B784-E0B7-342789DAFCED}"/>
          </ac:picMkLst>
        </pc:picChg>
        <pc:cxnChg chg="del">
          <ac:chgData name="CAA" userId="S::caa@sinpromi.org::fc52d62f-ad50-4a4a-82df-64a90b97236f" providerId="AD" clId="Web-{4C3648D6-D067-685A-1302-DC8A49122271}" dt="2025-05-28T08:05:43.008" v="185"/>
          <ac:cxnSpMkLst>
            <pc:docMk/>
            <pc:sldMk cId="745253614" sldId="265"/>
            <ac:cxnSpMk id="6" creationId="{EEFE5100-81B7-DCD6-7A95-FBADDABA907B}"/>
          </ac:cxnSpMkLst>
        </pc:cxnChg>
        <pc:cxnChg chg="add">
          <ac:chgData name="CAA" userId="S::caa@sinpromi.org::fc52d62f-ad50-4a4a-82df-64a90b97236f" providerId="AD" clId="Web-{4C3648D6-D067-685A-1302-DC8A49122271}" dt="2025-05-28T08:10:38.164" v="267"/>
          <ac:cxnSpMkLst>
            <pc:docMk/>
            <pc:sldMk cId="745253614" sldId="265"/>
            <ac:cxnSpMk id="14" creationId="{99549F3A-2D68-9EBD-E5ED-8C870CA4CE71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16.053" v="349"/>
        <pc:sldMkLst>
          <pc:docMk/>
          <pc:sldMk cId="559640332" sldId="266"/>
        </pc:sldMkLst>
        <pc:spChg chg="del">
          <ac:chgData name="CAA" userId="S::caa@sinpromi.org::fc52d62f-ad50-4a4a-82df-64a90b97236f" providerId="AD" clId="Web-{4C3648D6-D067-685A-1302-DC8A49122271}" dt="2025-05-28T08:04:06.290" v="160"/>
          <ac:spMkLst>
            <pc:docMk/>
            <pc:sldMk cId="559640332" sldId="266"/>
            <ac:spMk id="5" creationId="{88ABE9C8-8663-C94E-4B35-3854ECE58792}"/>
          </ac:spMkLst>
        </pc:spChg>
        <pc:spChg chg="add">
          <ac:chgData name="CAA" userId="S::caa@sinpromi.org::fc52d62f-ad50-4a4a-82df-64a90b97236f" providerId="AD" clId="Web-{4C3648D6-D067-685A-1302-DC8A49122271}" dt="2025-05-28T08:04:07.071" v="161"/>
          <ac:spMkLst>
            <pc:docMk/>
            <pc:sldMk cId="559640332" sldId="266"/>
            <ac:spMk id="8" creationId="{065E3E7E-F0E1-2B6A-7D77-B483DCD5B0D4}"/>
          </ac:spMkLst>
        </pc:spChg>
        <pc:spChg chg="add">
          <ac:chgData name="CAA" userId="S::caa@sinpromi.org::fc52d62f-ad50-4a4a-82df-64a90b97236f" providerId="AD" clId="Web-{4C3648D6-D067-685A-1302-DC8A49122271}" dt="2025-05-28T08:06:56.446" v="211"/>
          <ac:spMkLst>
            <pc:docMk/>
            <pc:sldMk cId="559640332" sldId="266"/>
            <ac:spMk id="10" creationId="{97D11C64-EAA6-BE09-07D6-F19C3D5EC701}"/>
          </ac:spMkLst>
        </pc:spChg>
        <pc:spChg chg="add del">
          <ac:chgData name="CAA" userId="S::caa@sinpromi.org::fc52d62f-ad50-4a4a-82df-64a90b97236f" providerId="AD" clId="Web-{4C3648D6-D067-685A-1302-DC8A49122271}" dt="2025-05-28T08:22:16.053" v="349"/>
          <ac:spMkLst>
            <pc:docMk/>
            <pc:sldMk cId="559640332" sldId="266"/>
            <ac:spMk id="16" creationId="{D80C38CA-B718-8A81-CD1C-3937E637C217}"/>
          </ac:spMkLst>
        </pc:spChg>
        <pc:picChg chg="del">
          <ac:chgData name="CAA" userId="S::caa@sinpromi.org::fc52d62f-ad50-4a4a-82df-64a90b97236f" providerId="AD" clId="Web-{4C3648D6-D067-685A-1302-DC8A49122271}" dt="2025-05-28T07:46:23.934" v="16"/>
          <ac:picMkLst>
            <pc:docMk/>
            <pc:sldMk cId="559640332" sldId="266"/>
            <ac:picMk id="2" creationId="{137D841A-FB02-AB83-7243-A38C11FAEC92}"/>
          </ac:picMkLst>
        </pc:picChg>
        <pc:picChg chg="mod modCrop">
          <ac:chgData name="CAA" userId="S::caa@sinpromi.org::fc52d62f-ad50-4a4a-82df-64a90b97236f" providerId="AD" clId="Web-{4C3648D6-D067-685A-1302-DC8A49122271}" dt="2025-05-28T08:15:16.319" v="319" actId="1076"/>
          <ac:picMkLst>
            <pc:docMk/>
            <pc:sldMk cId="559640332" sldId="266"/>
            <ac:picMk id="4" creationId="{C68D5384-C593-1655-4AC5-436589EA84CD}"/>
          </ac:picMkLst>
        </pc:picChg>
        <pc:picChg chg="del">
          <ac:chgData name="CAA" userId="S::caa@sinpromi.org::fc52d62f-ad50-4a4a-82df-64a90b97236f" providerId="AD" clId="Web-{4C3648D6-D067-685A-1302-DC8A49122271}" dt="2025-05-28T08:05:37.649" v="182"/>
          <ac:picMkLst>
            <pc:docMk/>
            <pc:sldMk cId="559640332" sldId="266"/>
            <ac:picMk id="7" creationId="{49FD3359-B5F4-2E1A-B3A5-390642F2D6E1}"/>
          </ac:picMkLst>
        </pc:picChg>
        <pc:picChg chg="add">
          <ac:chgData name="CAA" userId="S::caa@sinpromi.org::fc52d62f-ad50-4a4a-82df-64a90b97236f" providerId="AD" clId="Web-{4C3648D6-D067-685A-1302-DC8A49122271}" dt="2025-05-28T08:08:32.398" v="232"/>
          <ac:picMkLst>
            <pc:docMk/>
            <pc:sldMk cId="559640332" sldId="266"/>
            <ac:picMk id="12" creationId="{D4D7095F-E92D-B27C-6F79-464E89DC5FB4}"/>
          </ac:picMkLst>
        </pc:picChg>
        <pc:cxnChg chg="del">
          <ac:chgData name="CAA" userId="S::caa@sinpromi.org::fc52d62f-ad50-4a4a-82df-64a90b97236f" providerId="AD" clId="Web-{4C3648D6-D067-685A-1302-DC8A49122271}" dt="2025-05-28T08:05:39.868" v="183"/>
          <ac:cxnSpMkLst>
            <pc:docMk/>
            <pc:sldMk cId="559640332" sldId="266"/>
            <ac:cxnSpMk id="6" creationId="{31541109-E1E6-28CB-620A-748B04496B14}"/>
          </ac:cxnSpMkLst>
        </pc:cxnChg>
        <pc:cxnChg chg="add">
          <ac:chgData name="CAA" userId="S::caa@sinpromi.org::fc52d62f-ad50-4a4a-82df-64a90b97236f" providerId="AD" clId="Web-{4C3648D6-D067-685A-1302-DC8A49122271}" dt="2025-05-28T08:10:39.867" v="268"/>
          <ac:cxnSpMkLst>
            <pc:docMk/>
            <pc:sldMk cId="559640332" sldId="266"/>
            <ac:cxnSpMk id="14" creationId="{163449A2-2D43-0AAB-E08F-29B460EBF8E8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18.162" v="350"/>
        <pc:sldMkLst>
          <pc:docMk/>
          <pc:sldMk cId="3513624274" sldId="267"/>
        </pc:sldMkLst>
        <pc:spChg chg="del">
          <ac:chgData name="CAA" userId="S::caa@sinpromi.org::fc52d62f-ad50-4a4a-82df-64a90b97236f" providerId="AD" clId="Web-{4C3648D6-D067-685A-1302-DC8A49122271}" dt="2025-05-28T08:04:12.212" v="162"/>
          <ac:spMkLst>
            <pc:docMk/>
            <pc:sldMk cId="3513624274" sldId="267"/>
            <ac:spMk id="5" creationId="{50623E46-DD39-E9F1-CD35-3572BFDE64DF}"/>
          </ac:spMkLst>
        </pc:spChg>
        <pc:spChg chg="add">
          <ac:chgData name="CAA" userId="S::caa@sinpromi.org::fc52d62f-ad50-4a4a-82df-64a90b97236f" providerId="AD" clId="Web-{4C3648D6-D067-685A-1302-DC8A49122271}" dt="2025-05-28T08:04:12.665" v="163"/>
          <ac:spMkLst>
            <pc:docMk/>
            <pc:sldMk cId="3513624274" sldId="267"/>
            <ac:spMk id="8" creationId="{CE722D99-FEA9-D630-0253-C191731565F7}"/>
          </ac:spMkLst>
        </pc:spChg>
        <pc:spChg chg="add">
          <ac:chgData name="CAA" userId="S::caa@sinpromi.org::fc52d62f-ad50-4a4a-82df-64a90b97236f" providerId="AD" clId="Web-{4C3648D6-D067-685A-1302-DC8A49122271}" dt="2025-05-28T08:06:57.664" v="212"/>
          <ac:spMkLst>
            <pc:docMk/>
            <pc:sldMk cId="3513624274" sldId="267"/>
            <ac:spMk id="10" creationId="{0EA0109A-A830-2D10-447A-4739688E430B}"/>
          </ac:spMkLst>
        </pc:spChg>
        <pc:spChg chg="add del">
          <ac:chgData name="CAA" userId="S::caa@sinpromi.org::fc52d62f-ad50-4a4a-82df-64a90b97236f" providerId="AD" clId="Web-{4C3648D6-D067-685A-1302-DC8A49122271}" dt="2025-05-28T08:22:18.162" v="350"/>
          <ac:spMkLst>
            <pc:docMk/>
            <pc:sldMk cId="3513624274" sldId="267"/>
            <ac:spMk id="16" creationId="{0AFC77BC-D5A9-774C-8BA5-D73A2C7DCB89}"/>
          </ac:spMkLst>
        </pc:spChg>
        <pc:picChg chg="del">
          <ac:chgData name="CAA" userId="S::caa@sinpromi.org::fc52d62f-ad50-4a4a-82df-64a90b97236f" providerId="AD" clId="Web-{4C3648D6-D067-685A-1302-DC8A49122271}" dt="2025-05-28T07:46:30.371" v="18"/>
          <ac:picMkLst>
            <pc:docMk/>
            <pc:sldMk cId="3513624274" sldId="267"/>
            <ac:picMk id="2" creationId="{91722F10-C234-5A6B-1B00-D924871E2C07}"/>
          </ac:picMkLst>
        </pc:picChg>
        <pc:picChg chg="mod modCrop">
          <ac:chgData name="CAA" userId="S::caa@sinpromi.org::fc52d62f-ad50-4a4a-82df-64a90b97236f" providerId="AD" clId="Web-{4C3648D6-D067-685A-1302-DC8A49122271}" dt="2025-05-28T08:15:38.460" v="322" actId="1076"/>
          <ac:picMkLst>
            <pc:docMk/>
            <pc:sldMk cId="3513624274" sldId="267"/>
            <ac:picMk id="4" creationId="{E5C44979-D694-BC25-7A0B-2B815D042F90}"/>
          </ac:picMkLst>
        </pc:picChg>
        <pc:picChg chg="del">
          <ac:chgData name="CAA" userId="S::caa@sinpromi.org::fc52d62f-ad50-4a4a-82df-64a90b97236f" providerId="AD" clId="Web-{4C3648D6-D067-685A-1302-DC8A49122271}" dt="2025-05-28T08:05:31.774" v="180"/>
          <ac:picMkLst>
            <pc:docMk/>
            <pc:sldMk cId="3513624274" sldId="267"/>
            <ac:picMk id="7" creationId="{A607F3D1-00E2-A33C-9D21-F51D378DA4F1}"/>
          </ac:picMkLst>
        </pc:picChg>
        <pc:picChg chg="add">
          <ac:chgData name="CAA" userId="S::caa@sinpromi.org::fc52d62f-ad50-4a4a-82df-64a90b97236f" providerId="AD" clId="Web-{4C3648D6-D067-685A-1302-DC8A49122271}" dt="2025-05-28T08:08:34.414" v="233"/>
          <ac:picMkLst>
            <pc:docMk/>
            <pc:sldMk cId="3513624274" sldId="267"/>
            <ac:picMk id="12" creationId="{4014ED7D-2596-CC32-E790-8D7194568F76}"/>
          </ac:picMkLst>
        </pc:picChg>
        <pc:cxnChg chg="del">
          <ac:chgData name="CAA" userId="S::caa@sinpromi.org::fc52d62f-ad50-4a4a-82df-64a90b97236f" providerId="AD" clId="Web-{4C3648D6-D067-685A-1302-DC8A49122271}" dt="2025-05-28T08:05:35.024" v="181"/>
          <ac:cxnSpMkLst>
            <pc:docMk/>
            <pc:sldMk cId="3513624274" sldId="267"/>
            <ac:cxnSpMk id="6" creationId="{B5146710-7AB3-F7FB-5953-F6EC49479E24}"/>
          </ac:cxnSpMkLst>
        </pc:cxnChg>
        <pc:cxnChg chg="add">
          <ac:chgData name="CAA" userId="S::caa@sinpromi.org::fc52d62f-ad50-4a4a-82df-64a90b97236f" providerId="AD" clId="Web-{4C3648D6-D067-685A-1302-DC8A49122271}" dt="2025-05-28T08:10:40.820" v="269"/>
          <ac:cxnSpMkLst>
            <pc:docMk/>
            <pc:sldMk cId="3513624274" sldId="267"/>
            <ac:cxnSpMk id="14" creationId="{D26D44B1-638A-B828-6816-B8A73777F64D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20.849" v="351"/>
        <pc:sldMkLst>
          <pc:docMk/>
          <pc:sldMk cId="2923303477" sldId="268"/>
        </pc:sldMkLst>
        <pc:spChg chg="del">
          <ac:chgData name="CAA" userId="S::caa@sinpromi.org::fc52d62f-ad50-4a4a-82df-64a90b97236f" providerId="AD" clId="Web-{4C3648D6-D067-685A-1302-DC8A49122271}" dt="2025-05-28T08:04:17.212" v="164"/>
          <ac:spMkLst>
            <pc:docMk/>
            <pc:sldMk cId="2923303477" sldId="268"/>
            <ac:spMk id="5" creationId="{C2F32309-F2AF-2568-7F86-AB4AC22D9A98}"/>
          </ac:spMkLst>
        </pc:spChg>
        <pc:spChg chg="add">
          <ac:chgData name="CAA" userId="S::caa@sinpromi.org::fc52d62f-ad50-4a4a-82df-64a90b97236f" providerId="AD" clId="Web-{4C3648D6-D067-685A-1302-DC8A49122271}" dt="2025-05-28T08:04:18.040" v="165"/>
          <ac:spMkLst>
            <pc:docMk/>
            <pc:sldMk cId="2923303477" sldId="268"/>
            <ac:spMk id="8" creationId="{B0AD9F6A-07A5-FDE4-268F-623E15C5DFE8}"/>
          </ac:spMkLst>
        </pc:spChg>
        <pc:spChg chg="add">
          <ac:chgData name="CAA" userId="S::caa@sinpromi.org::fc52d62f-ad50-4a4a-82df-64a90b97236f" providerId="AD" clId="Web-{4C3648D6-D067-685A-1302-DC8A49122271}" dt="2025-05-28T08:06:59.493" v="213"/>
          <ac:spMkLst>
            <pc:docMk/>
            <pc:sldMk cId="2923303477" sldId="268"/>
            <ac:spMk id="10" creationId="{17597E52-27F5-7547-993A-99D48AB5B668}"/>
          </ac:spMkLst>
        </pc:spChg>
        <pc:spChg chg="add del">
          <ac:chgData name="CAA" userId="S::caa@sinpromi.org::fc52d62f-ad50-4a4a-82df-64a90b97236f" providerId="AD" clId="Web-{4C3648D6-D067-685A-1302-DC8A49122271}" dt="2025-05-28T08:22:20.849" v="351"/>
          <ac:spMkLst>
            <pc:docMk/>
            <pc:sldMk cId="2923303477" sldId="268"/>
            <ac:spMk id="16" creationId="{A2046B1B-08F5-BBAB-7D62-6201FFB784B3}"/>
          </ac:spMkLst>
        </pc:spChg>
        <pc:picChg chg="del">
          <ac:chgData name="CAA" userId="S::caa@sinpromi.org::fc52d62f-ad50-4a4a-82df-64a90b97236f" providerId="AD" clId="Web-{4C3648D6-D067-685A-1302-DC8A49122271}" dt="2025-05-28T07:46:36.699" v="20"/>
          <ac:picMkLst>
            <pc:docMk/>
            <pc:sldMk cId="2923303477" sldId="268"/>
            <ac:picMk id="2" creationId="{B30FCCA3-F9F7-70DF-D0A1-1B1D01BF9329}"/>
          </ac:picMkLst>
        </pc:picChg>
        <pc:picChg chg="mod modCrop">
          <ac:chgData name="CAA" userId="S::caa@sinpromi.org::fc52d62f-ad50-4a4a-82df-64a90b97236f" providerId="AD" clId="Web-{4C3648D6-D067-685A-1302-DC8A49122271}" dt="2025-05-28T08:18:52.631" v="325" actId="1076"/>
          <ac:picMkLst>
            <pc:docMk/>
            <pc:sldMk cId="2923303477" sldId="268"/>
            <ac:picMk id="4" creationId="{350E6BD0-78DE-5F3D-170E-9909CC517C55}"/>
          </ac:picMkLst>
        </pc:picChg>
        <pc:picChg chg="del">
          <ac:chgData name="CAA" userId="S::caa@sinpromi.org::fc52d62f-ad50-4a4a-82df-64a90b97236f" providerId="AD" clId="Web-{4C3648D6-D067-685A-1302-DC8A49122271}" dt="2025-05-28T08:05:29.165" v="178"/>
          <ac:picMkLst>
            <pc:docMk/>
            <pc:sldMk cId="2923303477" sldId="268"/>
            <ac:picMk id="7" creationId="{E6E26FE6-7A9A-353C-A334-4CA0F0A972DF}"/>
          </ac:picMkLst>
        </pc:picChg>
        <pc:picChg chg="add">
          <ac:chgData name="CAA" userId="S::caa@sinpromi.org::fc52d62f-ad50-4a4a-82df-64a90b97236f" providerId="AD" clId="Web-{4C3648D6-D067-685A-1302-DC8A49122271}" dt="2025-05-28T08:08:35.586" v="234"/>
          <ac:picMkLst>
            <pc:docMk/>
            <pc:sldMk cId="2923303477" sldId="268"/>
            <ac:picMk id="12" creationId="{07472FBC-EEBC-E3A6-D5C1-433330DC069A}"/>
          </ac:picMkLst>
        </pc:picChg>
        <pc:cxnChg chg="del">
          <ac:chgData name="CAA" userId="S::caa@sinpromi.org::fc52d62f-ad50-4a4a-82df-64a90b97236f" providerId="AD" clId="Web-{4C3648D6-D067-685A-1302-DC8A49122271}" dt="2025-05-28T08:05:30.087" v="179"/>
          <ac:cxnSpMkLst>
            <pc:docMk/>
            <pc:sldMk cId="2923303477" sldId="268"/>
            <ac:cxnSpMk id="6" creationId="{2633274A-3AB8-250D-AC0F-6C6DD4E90B9C}"/>
          </ac:cxnSpMkLst>
        </pc:cxnChg>
        <pc:cxnChg chg="add">
          <ac:chgData name="CAA" userId="S::caa@sinpromi.org::fc52d62f-ad50-4a4a-82df-64a90b97236f" providerId="AD" clId="Web-{4C3648D6-D067-685A-1302-DC8A49122271}" dt="2025-05-28T08:10:42.523" v="270"/>
          <ac:cxnSpMkLst>
            <pc:docMk/>
            <pc:sldMk cId="2923303477" sldId="268"/>
            <ac:cxnSpMk id="14" creationId="{F71B617D-02D3-29D8-7F98-694E20FB4221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23.631" v="352"/>
        <pc:sldMkLst>
          <pc:docMk/>
          <pc:sldMk cId="2695291803" sldId="269"/>
        </pc:sldMkLst>
        <pc:spChg chg="del">
          <ac:chgData name="CAA" userId="S::caa@sinpromi.org::fc52d62f-ad50-4a4a-82df-64a90b97236f" providerId="AD" clId="Web-{4C3648D6-D067-685A-1302-DC8A49122271}" dt="2025-05-28T08:04:22.774" v="166"/>
          <ac:spMkLst>
            <pc:docMk/>
            <pc:sldMk cId="2695291803" sldId="269"/>
            <ac:spMk id="5" creationId="{C0E81A47-907D-F67A-F440-B74566D46249}"/>
          </ac:spMkLst>
        </pc:spChg>
        <pc:spChg chg="add">
          <ac:chgData name="CAA" userId="S::caa@sinpromi.org::fc52d62f-ad50-4a4a-82df-64a90b97236f" providerId="AD" clId="Web-{4C3648D6-D067-685A-1302-DC8A49122271}" dt="2025-05-28T08:04:25.337" v="167"/>
          <ac:spMkLst>
            <pc:docMk/>
            <pc:sldMk cId="2695291803" sldId="269"/>
            <ac:spMk id="8" creationId="{938F2254-AB65-27CE-3C42-D1FA41476E21}"/>
          </ac:spMkLst>
        </pc:spChg>
        <pc:spChg chg="add">
          <ac:chgData name="CAA" userId="S::caa@sinpromi.org::fc52d62f-ad50-4a4a-82df-64a90b97236f" providerId="AD" clId="Web-{4C3648D6-D067-685A-1302-DC8A49122271}" dt="2025-05-28T08:07:00.930" v="214"/>
          <ac:spMkLst>
            <pc:docMk/>
            <pc:sldMk cId="2695291803" sldId="269"/>
            <ac:spMk id="10" creationId="{C3277967-8B8E-083B-AA90-464BD4BE1D3B}"/>
          </ac:spMkLst>
        </pc:spChg>
        <pc:spChg chg="add del">
          <ac:chgData name="CAA" userId="S::caa@sinpromi.org::fc52d62f-ad50-4a4a-82df-64a90b97236f" providerId="AD" clId="Web-{4C3648D6-D067-685A-1302-DC8A49122271}" dt="2025-05-28T08:22:23.631" v="352"/>
          <ac:spMkLst>
            <pc:docMk/>
            <pc:sldMk cId="2695291803" sldId="269"/>
            <ac:spMk id="16" creationId="{640644F7-F860-7EC8-4325-760531E7C4D3}"/>
          </ac:spMkLst>
        </pc:spChg>
        <pc:picChg chg="del">
          <ac:chgData name="CAA" userId="S::caa@sinpromi.org::fc52d62f-ad50-4a4a-82df-64a90b97236f" providerId="AD" clId="Web-{4C3648D6-D067-685A-1302-DC8A49122271}" dt="2025-05-28T07:46:42.231" v="22"/>
          <ac:picMkLst>
            <pc:docMk/>
            <pc:sldMk cId="2695291803" sldId="269"/>
            <ac:picMk id="2" creationId="{F5155248-D52B-B9D4-BF8E-59ADF4205417}"/>
          </ac:picMkLst>
        </pc:picChg>
        <pc:picChg chg="mod modCrop">
          <ac:chgData name="CAA" userId="S::caa@sinpromi.org::fc52d62f-ad50-4a4a-82df-64a90b97236f" providerId="AD" clId="Web-{4C3648D6-D067-685A-1302-DC8A49122271}" dt="2025-05-28T08:19:44.053" v="328" actId="1076"/>
          <ac:picMkLst>
            <pc:docMk/>
            <pc:sldMk cId="2695291803" sldId="269"/>
            <ac:picMk id="4" creationId="{96197974-484D-F4A9-2C84-AC3E58C337F0}"/>
          </ac:picMkLst>
        </pc:picChg>
        <pc:picChg chg="del">
          <ac:chgData name="CAA" userId="S::caa@sinpromi.org::fc52d62f-ad50-4a4a-82df-64a90b97236f" providerId="AD" clId="Web-{4C3648D6-D067-685A-1302-DC8A49122271}" dt="2025-05-28T08:05:25.540" v="176"/>
          <ac:picMkLst>
            <pc:docMk/>
            <pc:sldMk cId="2695291803" sldId="269"/>
            <ac:picMk id="7" creationId="{42080C45-ADBB-C3DF-EE51-28B21FCFB3E8}"/>
          </ac:picMkLst>
        </pc:picChg>
        <pc:picChg chg="add">
          <ac:chgData name="CAA" userId="S::caa@sinpromi.org::fc52d62f-ad50-4a4a-82df-64a90b97236f" providerId="AD" clId="Web-{4C3648D6-D067-685A-1302-DC8A49122271}" dt="2025-05-28T08:08:36.961" v="235"/>
          <ac:picMkLst>
            <pc:docMk/>
            <pc:sldMk cId="2695291803" sldId="269"/>
            <ac:picMk id="12" creationId="{941FA9D7-8AD4-916F-ABBC-C710DABA0478}"/>
          </ac:picMkLst>
        </pc:picChg>
        <pc:cxnChg chg="del">
          <ac:chgData name="CAA" userId="S::caa@sinpromi.org::fc52d62f-ad50-4a4a-82df-64a90b97236f" providerId="AD" clId="Web-{4C3648D6-D067-685A-1302-DC8A49122271}" dt="2025-05-28T08:05:26.446" v="177"/>
          <ac:cxnSpMkLst>
            <pc:docMk/>
            <pc:sldMk cId="2695291803" sldId="269"/>
            <ac:cxnSpMk id="6" creationId="{E4C70BBC-FC99-1CDC-66A5-3EA4D522A6EB}"/>
          </ac:cxnSpMkLst>
        </pc:cxnChg>
        <pc:cxnChg chg="add">
          <ac:chgData name="CAA" userId="S::caa@sinpromi.org::fc52d62f-ad50-4a4a-82df-64a90b97236f" providerId="AD" clId="Web-{4C3648D6-D067-685A-1302-DC8A49122271}" dt="2025-05-28T08:10:43.320" v="271"/>
          <ac:cxnSpMkLst>
            <pc:docMk/>
            <pc:sldMk cId="2695291803" sldId="269"/>
            <ac:cxnSpMk id="14" creationId="{171BAC1B-898A-04AD-E0D4-273404E4FB08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26.990" v="353"/>
        <pc:sldMkLst>
          <pc:docMk/>
          <pc:sldMk cId="727749908" sldId="270"/>
        </pc:sldMkLst>
        <pc:spChg chg="del">
          <ac:chgData name="CAA" userId="S::caa@sinpromi.org::fc52d62f-ad50-4a4a-82df-64a90b97236f" providerId="AD" clId="Web-{4C3648D6-D067-685A-1302-DC8A49122271}" dt="2025-05-28T08:04:29.712" v="168"/>
          <ac:spMkLst>
            <pc:docMk/>
            <pc:sldMk cId="727749908" sldId="270"/>
            <ac:spMk id="5" creationId="{79F80BC5-07DD-97A0-4E03-2D639D8AFD7D}"/>
          </ac:spMkLst>
        </pc:spChg>
        <pc:spChg chg="add">
          <ac:chgData name="CAA" userId="S::caa@sinpromi.org::fc52d62f-ad50-4a4a-82df-64a90b97236f" providerId="AD" clId="Web-{4C3648D6-D067-685A-1302-DC8A49122271}" dt="2025-05-28T08:04:30.305" v="169"/>
          <ac:spMkLst>
            <pc:docMk/>
            <pc:sldMk cId="727749908" sldId="270"/>
            <ac:spMk id="8" creationId="{F2644B7B-83E5-D73F-F5B1-18343AA8F84D}"/>
          </ac:spMkLst>
        </pc:spChg>
        <pc:spChg chg="add">
          <ac:chgData name="CAA" userId="S::caa@sinpromi.org::fc52d62f-ad50-4a4a-82df-64a90b97236f" providerId="AD" clId="Web-{4C3648D6-D067-685A-1302-DC8A49122271}" dt="2025-05-28T08:07:02.680" v="215"/>
          <ac:spMkLst>
            <pc:docMk/>
            <pc:sldMk cId="727749908" sldId="270"/>
            <ac:spMk id="10" creationId="{19CCBC10-8001-9A17-272B-04D5B7D06923}"/>
          </ac:spMkLst>
        </pc:spChg>
        <pc:spChg chg="add del">
          <ac:chgData name="CAA" userId="S::caa@sinpromi.org::fc52d62f-ad50-4a4a-82df-64a90b97236f" providerId="AD" clId="Web-{4C3648D6-D067-685A-1302-DC8A49122271}" dt="2025-05-28T08:22:26.990" v="353"/>
          <ac:spMkLst>
            <pc:docMk/>
            <pc:sldMk cId="727749908" sldId="270"/>
            <ac:spMk id="16" creationId="{65EC0B52-B974-30BF-1ACD-18FE07A8BA7A}"/>
          </ac:spMkLst>
        </pc:spChg>
        <pc:picChg chg="del">
          <ac:chgData name="CAA" userId="S::caa@sinpromi.org::fc52d62f-ad50-4a4a-82df-64a90b97236f" providerId="AD" clId="Web-{4C3648D6-D067-685A-1302-DC8A49122271}" dt="2025-05-28T07:46:48.371" v="24"/>
          <ac:picMkLst>
            <pc:docMk/>
            <pc:sldMk cId="727749908" sldId="270"/>
            <ac:picMk id="2" creationId="{BA6E2F9C-9645-5F79-3C2E-D2200195A7B3}"/>
          </ac:picMkLst>
        </pc:picChg>
        <pc:picChg chg="mod modCrop">
          <ac:chgData name="CAA" userId="S::caa@sinpromi.org::fc52d62f-ad50-4a4a-82df-64a90b97236f" providerId="AD" clId="Web-{4C3648D6-D067-685A-1302-DC8A49122271}" dt="2025-05-28T08:20:07.694" v="331" actId="1076"/>
          <ac:picMkLst>
            <pc:docMk/>
            <pc:sldMk cId="727749908" sldId="270"/>
            <ac:picMk id="4" creationId="{96930547-29C4-AFD3-098B-536CAC8BAAF3}"/>
          </ac:picMkLst>
        </pc:picChg>
        <pc:picChg chg="del">
          <ac:chgData name="CAA" userId="S::caa@sinpromi.org::fc52d62f-ad50-4a4a-82df-64a90b97236f" providerId="AD" clId="Web-{4C3648D6-D067-685A-1302-DC8A49122271}" dt="2025-05-28T08:05:21.743" v="174"/>
          <ac:picMkLst>
            <pc:docMk/>
            <pc:sldMk cId="727749908" sldId="270"/>
            <ac:picMk id="7" creationId="{7889242C-138A-A68A-0460-335C5E3883BA}"/>
          </ac:picMkLst>
        </pc:picChg>
        <pc:picChg chg="add">
          <ac:chgData name="CAA" userId="S::caa@sinpromi.org::fc52d62f-ad50-4a4a-82df-64a90b97236f" providerId="AD" clId="Web-{4C3648D6-D067-685A-1302-DC8A49122271}" dt="2025-05-28T08:08:38.820" v="236"/>
          <ac:picMkLst>
            <pc:docMk/>
            <pc:sldMk cId="727749908" sldId="270"/>
            <ac:picMk id="12" creationId="{2458F63A-440D-C77A-3F7D-52F6FB27F7D9}"/>
          </ac:picMkLst>
        </pc:picChg>
        <pc:cxnChg chg="del">
          <ac:chgData name="CAA" userId="S::caa@sinpromi.org::fc52d62f-ad50-4a4a-82df-64a90b97236f" providerId="AD" clId="Web-{4C3648D6-D067-685A-1302-DC8A49122271}" dt="2025-05-28T08:05:23.383" v="175"/>
          <ac:cxnSpMkLst>
            <pc:docMk/>
            <pc:sldMk cId="727749908" sldId="270"/>
            <ac:cxnSpMk id="6" creationId="{6678DDA6-B3B7-F05E-66C3-96833529D595}"/>
          </ac:cxnSpMkLst>
        </pc:cxnChg>
        <pc:cxnChg chg="add">
          <ac:chgData name="CAA" userId="S::caa@sinpromi.org::fc52d62f-ad50-4a4a-82df-64a90b97236f" providerId="AD" clId="Web-{4C3648D6-D067-685A-1302-DC8A49122271}" dt="2025-05-28T08:10:43.976" v="272"/>
          <ac:cxnSpMkLst>
            <pc:docMk/>
            <pc:sldMk cId="727749908" sldId="270"/>
            <ac:cxnSpMk id="14" creationId="{1508735E-4808-B29A-FF07-4D1AB68C9829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30.662" v="354"/>
        <pc:sldMkLst>
          <pc:docMk/>
          <pc:sldMk cId="1797750829" sldId="271"/>
        </pc:sldMkLst>
        <pc:spChg chg="del">
          <ac:chgData name="CAA" userId="S::caa@sinpromi.org::fc52d62f-ad50-4a4a-82df-64a90b97236f" providerId="AD" clId="Web-{4C3648D6-D067-685A-1302-DC8A49122271}" dt="2025-05-28T08:04:34.509" v="170"/>
          <ac:spMkLst>
            <pc:docMk/>
            <pc:sldMk cId="1797750829" sldId="271"/>
            <ac:spMk id="5" creationId="{96F2B04C-7B59-684F-7917-524E931243AB}"/>
          </ac:spMkLst>
        </pc:spChg>
        <pc:spChg chg="add">
          <ac:chgData name="CAA" userId="S::caa@sinpromi.org::fc52d62f-ad50-4a4a-82df-64a90b97236f" providerId="AD" clId="Web-{4C3648D6-D067-685A-1302-DC8A49122271}" dt="2025-05-28T08:04:35.055" v="171"/>
          <ac:spMkLst>
            <pc:docMk/>
            <pc:sldMk cId="1797750829" sldId="271"/>
            <ac:spMk id="7" creationId="{DFC3FFCF-399D-E92A-3D36-A08772E93A52}"/>
          </ac:spMkLst>
        </pc:spChg>
        <pc:spChg chg="add">
          <ac:chgData name="CAA" userId="S::caa@sinpromi.org::fc52d62f-ad50-4a4a-82df-64a90b97236f" providerId="AD" clId="Web-{4C3648D6-D067-685A-1302-DC8A49122271}" dt="2025-05-28T08:07:04.133" v="216"/>
          <ac:spMkLst>
            <pc:docMk/>
            <pc:sldMk cId="1797750829" sldId="271"/>
            <ac:spMk id="10" creationId="{3B146644-B2D7-FE5D-49C3-16EDFBD21FF7}"/>
          </ac:spMkLst>
        </pc:spChg>
        <pc:spChg chg="add del">
          <ac:chgData name="CAA" userId="S::caa@sinpromi.org::fc52d62f-ad50-4a4a-82df-64a90b97236f" providerId="AD" clId="Web-{4C3648D6-D067-685A-1302-DC8A49122271}" dt="2025-05-28T08:22:30.662" v="354"/>
          <ac:spMkLst>
            <pc:docMk/>
            <pc:sldMk cId="1797750829" sldId="271"/>
            <ac:spMk id="14" creationId="{9259AEAD-CA2C-856C-0F49-75DB94466BA0}"/>
          </ac:spMkLst>
        </pc:spChg>
        <pc:picChg chg="del">
          <ac:chgData name="CAA" userId="S::caa@sinpromi.org::fc52d62f-ad50-4a4a-82df-64a90b97236f" providerId="AD" clId="Web-{4C3648D6-D067-685A-1302-DC8A49122271}" dt="2025-05-28T07:46:54.887" v="26"/>
          <ac:picMkLst>
            <pc:docMk/>
            <pc:sldMk cId="1797750829" sldId="271"/>
            <ac:picMk id="2" creationId="{3F962CDD-4DEC-9EB7-D67E-1F6B92CC69EF}"/>
          </ac:picMkLst>
        </pc:picChg>
        <pc:picChg chg="mod modCrop">
          <ac:chgData name="CAA" userId="S::caa@sinpromi.org::fc52d62f-ad50-4a4a-82df-64a90b97236f" providerId="AD" clId="Web-{4C3648D6-D067-685A-1302-DC8A49122271}" dt="2025-05-28T08:20:27.240" v="334" actId="1076"/>
          <ac:picMkLst>
            <pc:docMk/>
            <pc:sldMk cId="1797750829" sldId="271"/>
            <ac:picMk id="4" creationId="{473861A7-3324-E023-E61A-B106ED37DB0F}"/>
          </ac:picMkLst>
        </pc:picChg>
        <pc:picChg chg="del">
          <ac:chgData name="CAA" userId="S::caa@sinpromi.org::fc52d62f-ad50-4a4a-82df-64a90b97236f" providerId="AD" clId="Web-{4C3648D6-D067-685A-1302-DC8A49122271}" dt="2025-05-28T08:05:16.977" v="172"/>
          <ac:picMkLst>
            <pc:docMk/>
            <pc:sldMk cId="1797750829" sldId="271"/>
            <ac:picMk id="8" creationId="{85911777-37BC-5C1E-AABE-68736AAEB4C8}"/>
          </ac:picMkLst>
        </pc:picChg>
        <pc:picChg chg="add">
          <ac:chgData name="CAA" userId="S::caa@sinpromi.org::fc52d62f-ad50-4a4a-82df-64a90b97236f" providerId="AD" clId="Web-{4C3648D6-D067-685A-1302-DC8A49122271}" dt="2025-05-28T08:08:40.086" v="237"/>
          <ac:picMkLst>
            <pc:docMk/>
            <pc:sldMk cId="1797750829" sldId="271"/>
            <ac:picMk id="12" creationId="{53FF03EE-9610-C5B4-3022-52D82F6AAFF0}"/>
          </ac:picMkLst>
        </pc:picChg>
        <pc:cxnChg chg="del">
          <ac:chgData name="CAA" userId="S::caa@sinpromi.org::fc52d62f-ad50-4a4a-82df-64a90b97236f" providerId="AD" clId="Web-{4C3648D6-D067-685A-1302-DC8A49122271}" dt="2025-05-28T08:05:19.446" v="173"/>
          <ac:cxnSpMkLst>
            <pc:docMk/>
            <pc:sldMk cId="1797750829" sldId="271"/>
            <ac:cxnSpMk id="6" creationId="{D81F15CD-66EF-E162-C825-9EABA3D42A72}"/>
          </ac:cxnSpMkLst>
        </pc:cxnChg>
        <pc:cxnChg chg="add">
          <ac:chgData name="CAA" userId="S::caa@sinpromi.org::fc52d62f-ad50-4a4a-82df-64a90b97236f" providerId="AD" clId="Web-{4C3648D6-D067-685A-1302-DC8A49122271}" dt="2025-05-28T08:20:36.881" v="335"/>
          <ac:cxnSpMkLst>
            <pc:docMk/>
            <pc:sldMk cId="1797750829" sldId="271"/>
            <ac:cxnSpMk id="16" creationId="{37220FB3-7407-2138-160B-E139E97D9910}"/>
          </ac:cxnSpMkLst>
        </pc:cxnChg>
      </pc:sldChg>
      <pc:sldChg chg="addSp delSp modSp">
        <pc:chgData name="CAA" userId="S::caa@sinpromi.org::fc52d62f-ad50-4a4a-82df-64a90b97236f" providerId="AD" clId="Web-{4C3648D6-D067-685A-1302-DC8A49122271}" dt="2025-05-28T08:22:32.271" v="355"/>
        <pc:sldMkLst>
          <pc:docMk/>
          <pc:sldMk cId="2528126395" sldId="272"/>
        </pc:sldMkLst>
        <pc:spChg chg="add del">
          <ac:chgData name="CAA" userId="S::caa@sinpromi.org::fc52d62f-ad50-4a4a-82df-64a90b97236f" providerId="AD" clId="Web-{4C3648D6-D067-685A-1302-DC8A49122271}" dt="2025-05-28T08:07:10.493" v="218"/>
          <ac:spMkLst>
            <pc:docMk/>
            <pc:sldMk cId="2528126395" sldId="272"/>
            <ac:spMk id="6" creationId="{E97F5A56-1F61-6B22-CDFA-DAB49575E623}"/>
          </ac:spMkLst>
        </pc:spChg>
        <pc:spChg chg="add del">
          <ac:chgData name="CAA" userId="S::caa@sinpromi.org::fc52d62f-ad50-4a4a-82df-64a90b97236f" providerId="AD" clId="Web-{4C3648D6-D067-685A-1302-DC8A49122271}" dt="2025-05-28T08:22:32.271" v="355"/>
          <ac:spMkLst>
            <pc:docMk/>
            <pc:sldMk cId="2528126395" sldId="272"/>
            <ac:spMk id="10" creationId="{6BE6A57A-EB60-882A-1A8E-14A1A353C3A2}"/>
          </ac:spMkLst>
        </pc:spChg>
        <pc:picChg chg="del">
          <ac:chgData name="CAA" userId="S::caa@sinpromi.org::fc52d62f-ad50-4a4a-82df-64a90b97236f" providerId="AD" clId="Web-{4C3648D6-D067-685A-1302-DC8A49122271}" dt="2025-05-28T07:47:03.137" v="28"/>
          <ac:picMkLst>
            <pc:docMk/>
            <pc:sldMk cId="2528126395" sldId="272"/>
            <ac:picMk id="2" creationId="{88F9E397-8806-505A-4070-A083C1EC28CF}"/>
          </ac:picMkLst>
        </pc:picChg>
        <pc:picChg chg="mod modCrop">
          <ac:chgData name="CAA" userId="S::caa@sinpromi.org::fc52d62f-ad50-4a4a-82df-64a90b97236f" providerId="AD" clId="Web-{4C3648D6-D067-685A-1302-DC8A49122271}" dt="2025-05-28T08:20:54.850" v="338" actId="1076"/>
          <ac:picMkLst>
            <pc:docMk/>
            <pc:sldMk cId="2528126395" sldId="272"/>
            <ac:picMk id="4" creationId="{1E939B7E-D134-C63D-C3C1-AC51E15A2BD0}"/>
          </ac:picMkLst>
        </pc:picChg>
        <pc:picChg chg="add del">
          <ac:chgData name="CAA" userId="S::caa@sinpromi.org::fc52d62f-ad50-4a4a-82df-64a90b97236f" providerId="AD" clId="Web-{4C3648D6-D067-685A-1302-DC8A49122271}" dt="2025-05-28T08:08:43.898" v="239"/>
          <ac:picMkLst>
            <pc:docMk/>
            <pc:sldMk cId="2528126395" sldId="272"/>
            <ac:picMk id="8" creationId="{7C6A3AA1-361D-79F7-4424-DB3D2A589438}"/>
          </ac:picMkLst>
        </pc:picChg>
      </pc:sldChg>
      <pc:sldChg chg="addSp delSp modSp">
        <pc:chgData name="CAA" userId="S::caa@sinpromi.org::fc52d62f-ad50-4a4a-82df-64a90b97236f" providerId="AD" clId="Web-{4C3648D6-D067-685A-1302-DC8A49122271}" dt="2025-05-28T08:21:56.053" v="341"/>
        <pc:sldMkLst>
          <pc:docMk/>
          <pc:sldMk cId="3082806339" sldId="273"/>
        </pc:sldMkLst>
        <pc:spChg chg="mod">
          <ac:chgData name="CAA" userId="S::caa@sinpromi.org::fc52d62f-ad50-4a4a-82df-64a90b97236f" providerId="AD" clId="Web-{4C3648D6-D067-685A-1302-DC8A49122271}" dt="2025-05-28T08:06:38.711" v="203" actId="1076"/>
          <ac:spMkLst>
            <pc:docMk/>
            <pc:sldMk cId="3082806339" sldId="273"/>
            <ac:spMk id="2" creationId="{9BA966BE-29EC-1FF4-76E8-628722EDE262}"/>
          </ac:spMkLst>
        </pc:spChg>
        <pc:spChg chg="mod">
          <ac:chgData name="CAA" userId="S::caa@sinpromi.org::fc52d62f-ad50-4a4a-82df-64a90b97236f" providerId="AD" clId="Web-{4C3648D6-D067-685A-1302-DC8A49122271}" dt="2025-05-28T08:03:02.571" v="144" actId="20577"/>
          <ac:spMkLst>
            <pc:docMk/>
            <pc:sldMk cId="3082806339" sldId="273"/>
            <ac:spMk id="10" creationId="{CC442BED-331A-6670-DC84-D67A50E2EE2D}"/>
          </ac:spMkLst>
        </pc:spChg>
        <pc:spChg chg="add del">
          <ac:chgData name="CAA" userId="S::caa@sinpromi.org::fc52d62f-ad50-4a4a-82df-64a90b97236f" providerId="AD" clId="Web-{4C3648D6-D067-685A-1302-DC8A49122271}" dt="2025-05-28T08:21:56.053" v="341"/>
          <ac:spMkLst>
            <pc:docMk/>
            <pc:sldMk cId="3082806339" sldId="273"/>
            <ac:spMk id="16" creationId="{D6EAEC50-E49F-E775-2E11-CFFAC9D156D2}"/>
          </ac:spMkLst>
        </pc:spChg>
        <pc:picChg chg="add del">
          <ac:chgData name="CAA" userId="S::caa@sinpromi.org::fc52d62f-ad50-4a4a-82df-64a90b97236f" providerId="AD" clId="Web-{4C3648D6-D067-685A-1302-DC8A49122271}" dt="2025-05-28T07:51:46.745" v="68"/>
          <ac:picMkLst>
            <pc:docMk/>
            <pc:sldMk cId="3082806339" sldId="273"/>
            <ac:picMk id="4" creationId="{F07ACFE8-5232-5680-5F49-CA29DAB25183}"/>
          </ac:picMkLst>
        </pc:picChg>
        <pc:picChg chg="add del mod">
          <ac:chgData name="CAA" userId="S::caa@sinpromi.org::fc52d62f-ad50-4a4a-82df-64a90b97236f" providerId="AD" clId="Web-{4C3648D6-D067-685A-1302-DC8A49122271}" dt="2025-05-28T07:55:09.526" v="79"/>
          <ac:picMkLst>
            <pc:docMk/>
            <pc:sldMk cId="3082806339" sldId="273"/>
            <ac:picMk id="6" creationId="{9B7CA60A-7298-D09C-5287-241E3A8E5B7A}"/>
          </ac:picMkLst>
        </pc:picChg>
        <pc:picChg chg="del">
          <ac:chgData name="CAA" userId="S::caa@sinpromi.org::fc52d62f-ad50-4a4a-82df-64a90b97236f" providerId="AD" clId="Web-{4C3648D6-D067-685A-1302-DC8A49122271}" dt="2025-05-28T07:55:15.823" v="80"/>
          <ac:picMkLst>
            <pc:docMk/>
            <pc:sldMk cId="3082806339" sldId="273"/>
            <ac:picMk id="7" creationId="{6C4B8AC2-63BE-AD42-B197-DF9535B144D0}"/>
          </ac:picMkLst>
        </pc:picChg>
        <pc:picChg chg="mod modCrop">
          <ac:chgData name="CAA" userId="S::caa@sinpromi.org::fc52d62f-ad50-4a4a-82df-64a90b97236f" providerId="AD" clId="Web-{4C3648D6-D067-685A-1302-DC8A49122271}" dt="2025-05-28T08:12:49.991" v="298"/>
          <ac:picMkLst>
            <pc:docMk/>
            <pc:sldMk cId="3082806339" sldId="273"/>
            <ac:picMk id="9" creationId="{2C406DE3-B79E-102B-522F-C3EAA112F7C3}"/>
          </ac:picMkLst>
        </pc:picChg>
        <pc:picChg chg="add mod">
          <ac:chgData name="CAA" userId="S::caa@sinpromi.org::fc52d62f-ad50-4a4a-82df-64a90b97236f" providerId="AD" clId="Web-{4C3648D6-D067-685A-1302-DC8A49122271}" dt="2025-05-28T08:08:14.399" v="224" actId="1076"/>
          <ac:picMkLst>
            <pc:docMk/>
            <pc:sldMk cId="3082806339" sldId="273"/>
            <ac:picMk id="11" creationId="{E10DC76C-3AAC-5E71-DACD-DF19AF3C691E}"/>
          </ac:picMkLst>
        </pc:picChg>
        <pc:picChg chg="del">
          <ac:chgData name="CAA" userId="S::caa@sinpromi.org::fc52d62f-ad50-4a4a-82df-64a90b97236f" providerId="AD" clId="Web-{4C3648D6-D067-685A-1302-DC8A49122271}" dt="2025-05-28T08:06:18.227" v="199"/>
          <ac:picMkLst>
            <pc:docMk/>
            <pc:sldMk cId="3082806339" sldId="273"/>
            <ac:picMk id="13" creationId="{2558198D-DEAD-A718-13BB-D71474C3E22E}"/>
          </ac:picMkLst>
        </pc:picChg>
        <pc:cxnChg chg="add del">
          <ac:chgData name="CAA" userId="S::caa@sinpromi.org::fc52d62f-ad50-4a4a-82df-64a90b97236f" providerId="AD" clId="Web-{4C3648D6-D067-685A-1302-DC8A49122271}" dt="2025-05-28T08:07:58.617" v="220"/>
          <ac:cxnSpMkLst>
            <pc:docMk/>
            <pc:sldMk cId="3082806339" sldId="273"/>
            <ac:cxnSpMk id="8" creationId="{6EB8606C-8235-972F-056D-A10D56AB993B}"/>
          </ac:cxnSpMkLst>
        </pc:cxnChg>
        <pc:cxnChg chg="del">
          <ac:chgData name="CAA" userId="S::caa@sinpromi.org::fc52d62f-ad50-4a4a-82df-64a90b97236f" providerId="AD" clId="Web-{4C3648D6-D067-685A-1302-DC8A49122271}" dt="2025-05-28T08:06:17.352" v="198"/>
          <ac:cxnSpMkLst>
            <pc:docMk/>
            <pc:sldMk cId="3082806339" sldId="273"/>
            <ac:cxnSpMk id="12" creationId="{55B49981-BB01-DD29-48B8-5DECBF409DA5}"/>
          </ac:cxnSpMkLst>
        </pc:cxnChg>
        <pc:cxnChg chg="add del">
          <ac:chgData name="CAA" userId="S::caa@sinpromi.org::fc52d62f-ad50-4a4a-82df-64a90b97236f" providerId="AD" clId="Web-{4C3648D6-D067-685A-1302-DC8A49122271}" dt="2025-05-28T08:09:18.055" v="241"/>
          <ac:cxnSpMkLst>
            <pc:docMk/>
            <pc:sldMk cId="3082806339" sldId="273"/>
            <ac:cxnSpMk id="14" creationId="{7E084B05-0D67-C200-6174-DEF81D75DE09}"/>
          </ac:cxnSpMkLst>
        </pc:cxnChg>
        <pc:cxnChg chg="add mod">
          <ac:chgData name="CAA" userId="S::caa@sinpromi.org::fc52d62f-ad50-4a4a-82df-64a90b97236f" providerId="AD" clId="Web-{4C3648D6-D067-685A-1302-DC8A49122271}" dt="2025-05-28T08:10:23.133" v="260"/>
          <ac:cxnSpMkLst>
            <pc:docMk/>
            <pc:sldMk cId="3082806339" sldId="273"/>
            <ac:cxnSpMk id="15" creationId="{AB68F845-83B7-026F-9CEF-B3023630FADE}"/>
          </ac:cxnSpMkLst>
        </pc:cxnChg>
      </pc:sldChg>
      <pc:sldChg chg="addSp modSp mod setBg">
        <pc:chgData name="CAA" userId="S::caa@sinpromi.org::fc52d62f-ad50-4a4a-82df-64a90b97236f" providerId="AD" clId="Web-{4C3648D6-D067-685A-1302-DC8A49122271}" dt="2025-05-28T08:25:26.849" v="383"/>
        <pc:sldMkLst>
          <pc:docMk/>
          <pc:sldMk cId="1091217633" sldId="274"/>
        </pc:sldMkLst>
        <pc:spChg chg="add mod">
          <ac:chgData name="CAA" userId="S::caa@sinpromi.org::fc52d62f-ad50-4a4a-82df-64a90b97236f" providerId="AD" clId="Web-{4C3648D6-D067-685A-1302-DC8A49122271}" dt="2025-05-28T08:24:01.006" v="364" actId="14100"/>
          <ac:spMkLst>
            <pc:docMk/>
            <pc:sldMk cId="1091217633" sldId="274"/>
            <ac:spMk id="2" creationId="{8A7CB875-66EA-5C8A-6836-D1EE72476CB7}"/>
          </ac:spMkLst>
        </pc:spChg>
        <pc:spChg chg="mod">
          <ac:chgData name="CAA" userId="S::caa@sinpromi.org::fc52d62f-ad50-4a4a-82df-64a90b97236f" providerId="AD" clId="Web-{4C3648D6-D067-685A-1302-DC8A49122271}" dt="2025-05-28T08:23:57.521" v="363" actId="1076"/>
          <ac:spMkLst>
            <pc:docMk/>
            <pc:sldMk cId="1091217633" sldId="274"/>
            <ac:spMk id="5" creationId="{D2B3BA2A-24C5-9C21-A078-D63B7303DBBB}"/>
          </ac:spMkLst>
        </pc:spChg>
        <pc:picChg chg="add mod">
          <ac:chgData name="CAA" userId="S::caa@sinpromi.org::fc52d62f-ad50-4a4a-82df-64a90b97236f" providerId="AD" clId="Web-{4C3648D6-D067-685A-1302-DC8A49122271}" dt="2025-05-28T08:25:22.646" v="381"/>
          <ac:picMkLst>
            <pc:docMk/>
            <pc:sldMk cId="1091217633" sldId="274"/>
            <ac:picMk id="3" creationId="{2B549C47-B287-076A-F16B-A12F1CC2EF83}"/>
          </ac:picMkLst>
        </pc:picChg>
        <pc:picChg chg="add mod">
          <ac:chgData name="CAA" userId="S::caa@sinpromi.org::fc52d62f-ad50-4a4a-82df-64a90b97236f" providerId="AD" clId="Web-{4C3648D6-D067-685A-1302-DC8A49122271}" dt="2025-05-28T08:25:24.693" v="382"/>
          <ac:picMkLst>
            <pc:docMk/>
            <pc:sldMk cId="1091217633" sldId="274"/>
            <ac:picMk id="4" creationId="{FC4FCF2D-01B2-2AA9-6145-B8448851E3DA}"/>
          </ac:picMkLst>
        </pc:picChg>
        <pc:picChg chg="add mod">
          <ac:chgData name="CAA" userId="S::caa@sinpromi.org::fc52d62f-ad50-4a4a-82df-64a90b97236f" providerId="AD" clId="Web-{4C3648D6-D067-685A-1302-DC8A49122271}" dt="2025-05-28T08:25:26.849" v="383"/>
          <ac:picMkLst>
            <pc:docMk/>
            <pc:sldMk cId="1091217633" sldId="274"/>
            <ac:picMk id="6" creationId="{D75F4FE1-91AE-2AC3-05CE-C07CD2FE8DF2}"/>
          </ac:picMkLst>
        </pc:picChg>
      </pc:sldChg>
    </pc:docChg>
  </pc:docChgLst>
  <pc:docChgLst>
    <pc:chgData name="CAA" userId="S::caa@sinpromi.org::fc52d62f-ad50-4a4a-82df-64a90b97236f" providerId="AD" clId="Web-{48496C01-EB1A-F68B-B465-732B57594F2B}"/>
    <pc:docChg chg="modSld">
      <pc:chgData name="CAA" userId="S::caa@sinpromi.org::fc52d62f-ad50-4a4a-82df-64a90b97236f" providerId="AD" clId="Web-{48496C01-EB1A-F68B-B465-732B57594F2B}" dt="2025-06-24T09:28:29.808" v="20" actId="14100"/>
      <pc:docMkLst>
        <pc:docMk/>
      </pc:docMkLst>
      <pc:sldChg chg="addSp delSp modSp modMedia addAnim delAnim">
        <pc:chgData name="CAA" userId="S::caa@sinpromi.org::fc52d62f-ad50-4a4a-82df-64a90b97236f" providerId="AD" clId="Web-{48496C01-EB1A-F68B-B465-732B57594F2B}" dt="2025-06-24T09:28:29.808" v="20" actId="14100"/>
        <pc:sldMkLst>
          <pc:docMk/>
          <pc:sldMk cId="1091217633" sldId="274"/>
        </pc:sldMkLst>
        <pc:picChg chg="del">
          <ac:chgData name="CAA" userId="S::caa@sinpromi.org::fc52d62f-ad50-4a4a-82df-64a90b97236f" providerId="AD" clId="Web-{48496C01-EB1A-F68B-B465-732B57594F2B}" dt="2025-06-24T09:24:21.704" v="0"/>
          <ac:picMkLst>
            <pc:docMk/>
            <pc:sldMk cId="1091217633" sldId="274"/>
            <ac:picMk id="3" creationId="{2B549C47-B287-076A-F16B-A12F1CC2EF83}"/>
          </ac:picMkLst>
        </pc:picChg>
        <pc:picChg chg="del">
          <ac:chgData name="CAA" userId="S::caa@sinpromi.org::fc52d62f-ad50-4a4a-82df-64a90b97236f" providerId="AD" clId="Web-{48496C01-EB1A-F68B-B465-732B57594F2B}" dt="2025-06-24T09:24:22.314" v="1"/>
          <ac:picMkLst>
            <pc:docMk/>
            <pc:sldMk cId="1091217633" sldId="274"/>
            <ac:picMk id="4" creationId="{FC4FCF2D-01B2-2AA9-6145-B8448851E3DA}"/>
          </ac:picMkLst>
        </pc:picChg>
        <pc:picChg chg="del">
          <ac:chgData name="CAA" userId="S::caa@sinpromi.org::fc52d62f-ad50-4a4a-82df-64a90b97236f" providerId="AD" clId="Web-{48496C01-EB1A-F68B-B465-732B57594F2B}" dt="2025-06-24T09:24:22.909" v="2"/>
          <ac:picMkLst>
            <pc:docMk/>
            <pc:sldMk cId="1091217633" sldId="274"/>
            <ac:picMk id="6" creationId="{D75F4FE1-91AE-2AC3-05CE-C07CD2FE8DF2}"/>
          </ac:picMkLst>
        </pc:picChg>
        <pc:picChg chg="add mod">
          <ac:chgData name="CAA" userId="S::caa@sinpromi.org::fc52d62f-ad50-4a4a-82df-64a90b97236f" providerId="AD" clId="Web-{48496C01-EB1A-F68B-B465-732B57594F2B}" dt="2025-06-24T09:26:05.099" v="7" actId="1076"/>
          <ac:picMkLst>
            <pc:docMk/>
            <pc:sldMk cId="1091217633" sldId="274"/>
            <ac:picMk id="7" creationId="{74DAE3EB-5DBE-3933-AD8D-8F3B1531F47F}"/>
          </ac:picMkLst>
        </pc:picChg>
        <pc:picChg chg="add mod">
          <ac:chgData name="CAA" userId="S::caa@sinpromi.org::fc52d62f-ad50-4a4a-82df-64a90b97236f" providerId="AD" clId="Web-{48496C01-EB1A-F68B-B465-732B57594F2B}" dt="2025-06-24T09:26:22.913" v="12" actId="1076"/>
          <ac:picMkLst>
            <pc:docMk/>
            <pc:sldMk cId="1091217633" sldId="274"/>
            <ac:picMk id="8" creationId="{0F56B888-4337-F1D3-9830-6053840424C6}"/>
          </ac:picMkLst>
        </pc:picChg>
        <pc:picChg chg="add del mod">
          <ac:chgData name="CAA" userId="S::caa@sinpromi.org::fc52d62f-ad50-4a4a-82df-64a90b97236f" providerId="AD" clId="Web-{48496C01-EB1A-F68B-B465-732B57594F2B}" dt="2025-06-24T09:28:19.417" v="19"/>
          <ac:picMkLst>
            <pc:docMk/>
            <pc:sldMk cId="1091217633" sldId="274"/>
            <ac:picMk id="9" creationId="{D4F53AC1-AD71-B86E-289B-19DAC5F25F0D}"/>
          </ac:picMkLst>
        </pc:picChg>
        <pc:picChg chg="add mod">
          <ac:chgData name="CAA" userId="S::caa@sinpromi.org::fc52d62f-ad50-4a4a-82df-64a90b97236f" providerId="AD" clId="Web-{48496C01-EB1A-F68B-B465-732B57594F2B}" dt="2025-06-24T09:28:29.808" v="20" actId="14100"/>
          <ac:picMkLst>
            <pc:docMk/>
            <pc:sldMk cId="1091217633" sldId="274"/>
            <ac:picMk id="10" creationId="{DC755E9F-3A66-3C7E-6084-5FF0FEF48479}"/>
          </ac:picMkLst>
        </pc:picChg>
      </pc:sldChg>
    </pc:docChg>
  </pc:docChgLst>
  <pc:docChgLst>
    <pc:chgData name="CAA" userId="S::caa@sinpromi.org::fc52d62f-ad50-4a4a-82df-64a90b97236f" providerId="AD" clId="Web-{4C67ADD4-BAA2-5618-75E9-0FAD6CFDFCA9}"/>
    <pc:docChg chg="modSld">
      <pc:chgData name="CAA" userId="S::caa@sinpromi.org::fc52d62f-ad50-4a4a-82df-64a90b97236f" providerId="AD" clId="Web-{4C67ADD4-BAA2-5618-75E9-0FAD6CFDFCA9}" dt="2025-05-28T09:19:26.797" v="3"/>
      <pc:docMkLst>
        <pc:docMk/>
      </pc:docMkLst>
      <pc:sldChg chg="modSp">
        <pc:chgData name="CAA" userId="S::caa@sinpromi.org::fc52d62f-ad50-4a4a-82df-64a90b97236f" providerId="AD" clId="Web-{4C67ADD4-BAA2-5618-75E9-0FAD6CFDFCA9}" dt="2025-05-28T09:19:26.797" v="3"/>
        <pc:sldMkLst>
          <pc:docMk/>
          <pc:sldMk cId="1948680722" sldId="256"/>
        </pc:sldMkLst>
        <pc:picChg chg="mod">
          <ac:chgData name="CAA" userId="S::caa@sinpromi.org::fc52d62f-ad50-4a4a-82df-64a90b97236f" providerId="AD" clId="Web-{4C67ADD4-BAA2-5618-75E9-0FAD6CFDFCA9}" dt="2025-05-28T09:19:26.797" v="3"/>
          <ac:picMkLst>
            <pc:docMk/>
            <pc:sldMk cId="1948680722" sldId="256"/>
            <ac:picMk id="5" creationId="{879031A7-A5D6-8450-B7FD-FACA9269E67B}"/>
          </ac:picMkLst>
        </pc:picChg>
        <pc:picChg chg="mod">
          <ac:chgData name="CAA" userId="S::caa@sinpromi.org::fc52d62f-ad50-4a4a-82df-64a90b97236f" providerId="AD" clId="Web-{4C67ADD4-BAA2-5618-75E9-0FAD6CFDFCA9}" dt="2025-05-28T09:19:18.016" v="1"/>
          <ac:picMkLst>
            <pc:docMk/>
            <pc:sldMk cId="1948680722" sldId="256"/>
            <ac:picMk id="6" creationId="{BAF5330C-5B43-D064-A74B-B8C4C35B6BCC}"/>
          </ac:picMkLst>
        </pc:picChg>
      </pc:sldChg>
    </pc:docChg>
  </pc:docChgLst>
  <pc:docChgLst>
    <pc:chgData clId="Web-{5BB78C5C-1E4F-1532-1A1A-A25A5968CE3D}"/>
    <pc:docChg chg="modSld">
      <pc:chgData name="" userId="" providerId="" clId="Web-{5BB78C5C-1E4F-1532-1A1A-A25A5968CE3D}" dt="2025-05-20T10:52:21.454" v="0" actId="20577"/>
      <pc:docMkLst>
        <pc:docMk/>
      </pc:docMkLst>
      <pc:sldChg chg="modSp">
        <pc:chgData name="" userId="" providerId="" clId="Web-{5BB78C5C-1E4F-1532-1A1A-A25A5968CE3D}" dt="2025-05-20T10:52:21.454" v="0" actId="20577"/>
        <pc:sldMkLst>
          <pc:docMk/>
          <pc:sldMk cId="1948680722" sldId="256"/>
        </pc:sldMkLst>
        <pc:spChg chg="mod">
          <ac:chgData name="" userId="" providerId="" clId="Web-{5BB78C5C-1E4F-1532-1A1A-A25A5968CE3D}" dt="2025-05-20T10:52:21.454" v="0" actId="20577"/>
          <ac:spMkLst>
            <pc:docMk/>
            <pc:sldMk cId="1948680722" sldId="256"/>
            <ac:spMk id="3" creationId="{26DA49D8-5275-9B08-D8BE-70A956B22C9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6AA19-A089-3213-C581-663D52C24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34D28D-3E3C-00C0-14BA-A1DAB41AA7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BB64E6-A7FC-1C3A-9FFD-8990A79A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B04548-EFB3-5B12-8F03-209F8BB05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3538E0-8C1E-997C-42EA-3EAA0566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330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8858C-947B-29D7-B2DD-FC221FFE5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AA89BC-C838-21A8-8AD6-F2CCE0ACDE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F23E37-DAC0-E8BE-986E-B696E22FC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1E3FBB-0692-F32A-F05A-7DF4E0A8A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5BFE25-D849-5B0A-43DB-7874601B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245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3355395-B083-73D3-234B-3FBE71B6FE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B42A615-7E55-B923-CEEC-4A51A5DFB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97F24B-CA7E-7F4B-B4DF-4013B6E13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A6447A-E85C-E9F6-A6C8-EFB645827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CB532C-7376-ECA8-38C7-CEB384356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559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B4AA6E-4E2D-C3BC-C74A-7BA0F35AF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9CF87F-02A6-BACC-8076-3052BF48B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91063B-AC23-E14D-0651-1B37FBDA1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FF96D0-9D7F-C577-5E2C-4C60579E2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48CA13-830D-67F0-EA6D-3DB668B77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5505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785165-C878-97BB-8607-59FF192DE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35D3BF-2A83-DA95-BC05-6949E88B2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35C2EE-0CD4-461B-1950-6A324957C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214C33-A347-9860-C0D5-4AEFDAFC0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22F37A-5F2D-544E-2C90-D770F1467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58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272526-F7E1-A251-A046-470A4730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7F607C-414C-9F05-C03D-D9A19B04EB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1824CF2-7BC6-27E2-C099-36C8015C9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9974CA-10EF-7588-AFE4-32D013E75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176701-7796-2788-2484-95316FA8B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36EFA3-9668-71C4-FD91-7214DDB28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430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7CCC8-4252-DD17-2482-210C031F4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8BF3B4-6A4A-FB26-6498-6420F39C3E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CD5714-C43D-AFB1-58F7-8C8E2731A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7CAC157-A577-B75C-968B-4FD9198D0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22E8C7-05FE-FDFA-FD43-750D8F2E6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7ADEF8A-4431-F431-CC14-F009B1C56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1A15325-72F5-63C6-36AD-36BD153D2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1481B74-8320-6396-E73C-3D3B8C843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948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F5423-40F7-2F7F-A04B-2CFD6D809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B625E9-2290-086D-B866-7926A467C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83FEEE-EB63-6382-D83A-573830B71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C9BFE3-91E9-4028-DD03-6FFB7D9A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5053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87940FA-B341-5A2D-FCBF-511BBA549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B58FAC9-DAB8-167D-71EC-CC7F8D43F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1777B6F-0CAA-8FB5-75F0-0126B7B5E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1789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E1E72-1A86-EF78-CBBF-67A51AE5C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77FE1E-4E09-08F9-63D2-1701DA5D5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81B37E-F0C2-041B-87B1-A58CD70FC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47BB80-F6CA-E5BB-08D7-523302F4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C9C149-25BA-E780-9667-158A9260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328E90-DB68-778D-711E-39D593483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78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9390B-4415-2D8A-1265-CE62C6653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BE01D56-B35F-FAE8-C5E0-2356BD2045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2C9BD17-F97C-C886-5781-7E7E950D8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7AA1A7-8D0F-5968-0DD1-ACC869D99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8E8A6-87EA-7E21-9E0F-0E4959868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0DDCA1-EEAD-6F29-DA7A-4E72A854B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532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15C560E-6EAA-C2C6-7544-8150C3B31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0D07E1-A1D1-CB62-A633-D12F2B838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6E27DB-5ED1-B2D4-F9E7-DF9A3FEAB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DE26B-086F-48D8-8DDE-13DCB445DEF5}" type="datetimeFigureOut">
              <a:rPr lang="es-ES" smtClean="0"/>
              <a:t>24/06/2025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E35F80-C576-E1FF-FDC8-2CAEF6A0F1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BE28D9-A27A-AA15-D7E1-EF3B407CD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4C133-5E91-4686-AB67-33795DE416E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654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microsoft.com/office/2007/relationships/media" Target="../media/media3.mp3"/><Relationship Id="rId7" Type="http://schemas.openxmlformats.org/officeDocument/2006/relationships/slideLayout" Target="../slideLayouts/slideLayout7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audio" Target="../media/media4.mp3"/><Relationship Id="rId5" Type="http://schemas.microsoft.com/office/2007/relationships/media" Target="../media/media4.mp3"/><Relationship Id="rId10" Type="http://schemas.openxmlformats.org/officeDocument/2006/relationships/image" Target="../media/image25.png"/><Relationship Id="rId4" Type="http://schemas.openxmlformats.org/officeDocument/2006/relationships/audio" Target="../media/media3.mp3"/><Relationship Id="rId9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1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CD543-EF07-B071-E130-DA845C2F6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2080" y="1955483"/>
            <a:ext cx="9144000" cy="2387600"/>
          </a:xfrm>
        </p:spPr>
        <p:txBody>
          <a:bodyPr/>
          <a:lstStyle/>
          <a:p>
            <a:r>
              <a:rPr lang="es-ES" dirty="0">
                <a:latin typeface="Aptos"/>
              </a:rPr>
              <a:t>Las uvas se maduran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BCFF87-B8F5-29FB-3718-F0E05E57E679}"/>
              </a:ext>
            </a:extLst>
          </p:cNvPr>
          <p:cNvSpPr/>
          <p:nvPr/>
        </p:nvSpPr>
        <p:spPr>
          <a:xfrm>
            <a:off x="11177" y="5510227"/>
            <a:ext cx="12171678" cy="1352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 de caamina conmigo">
            <a:extLst>
              <a:ext uri="{FF2B5EF4-FFF2-40B4-BE49-F238E27FC236}">
                <a16:creationId xmlns:a16="http://schemas.microsoft.com/office/drawing/2014/main" id="{879031A7-A5D6-8450-B7FD-FACA9269E6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4830" y="5294630"/>
            <a:ext cx="1744980" cy="1785620"/>
          </a:xfrm>
          <a:prstGeom prst="rect">
            <a:avLst/>
          </a:prstGeom>
        </p:spPr>
      </p:pic>
      <p:pic>
        <p:nvPicPr>
          <p:cNvPr id="6" name="Picture 5" descr="Logo de Sinpromi">
            <a:extLst>
              <a:ext uri="{FF2B5EF4-FFF2-40B4-BE49-F238E27FC236}">
                <a16:creationId xmlns:a16="http://schemas.microsoft.com/office/drawing/2014/main" id="{BAF5330C-5B43-D064-A74B-B8C4C35B6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398" y="4338320"/>
            <a:ext cx="5213844" cy="368808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4DCEB50-FEF7-6CE1-C9D2-7B82CCEA4F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3671570" y="935989"/>
            <a:ext cx="2522220" cy="25882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CEFEB7E-57F5-5477-DDED-8625DA52D3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70270" y="996950"/>
            <a:ext cx="2537460" cy="246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680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A7D3B53-FA40-4D1B-DAC7-6473C14FEF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4" t="13860" r="12941" b="19766"/>
          <a:stretch>
            <a:fillRect/>
          </a:stretch>
        </p:blipFill>
        <p:spPr>
          <a:xfrm>
            <a:off x="966692" y="950494"/>
            <a:ext cx="5528076" cy="4555993"/>
          </a:xfrm>
          <a:prstGeom prst="rect">
            <a:avLst/>
          </a:prstGeom>
        </p:spPr>
      </p:pic>
      <p:sp>
        <p:nvSpPr>
          <p:cNvPr id="8" name="CuadroTexto 9">
            <a:extLst>
              <a:ext uri="{FF2B5EF4-FFF2-40B4-BE49-F238E27FC236}">
                <a16:creationId xmlns:a16="http://schemas.microsoft.com/office/drawing/2014/main" id="{B4F5B502-D999-E9D4-1DBF-004078F2C06E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0" name="CuadroTexto 1">
            <a:extLst>
              <a:ext uri="{FF2B5EF4-FFF2-40B4-BE49-F238E27FC236}">
                <a16:creationId xmlns:a16="http://schemas.microsoft.com/office/drawing/2014/main" id="{3D9DA940-BD3A-3F2B-F898-80B2993B1DD0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7ADDB4-E323-B784-E0B7-342789DAFC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9549F3A-2D68-9EBD-E5ED-8C870CA4CE71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247BB125-733A-370F-3468-B6532C380B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25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68D5384-C593-1655-4AC5-436589EA84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6" t="13947" r="12889" b="19580"/>
          <a:stretch>
            <a:fillRect/>
          </a:stretch>
        </p:blipFill>
        <p:spPr>
          <a:xfrm>
            <a:off x="967596" y="951513"/>
            <a:ext cx="5489640" cy="4560122"/>
          </a:xfrm>
          <a:prstGeom prst="rect">
            <a:avLst/>
          </a:prstGeom>
        </p:spPr>
      </p:pic>
      <p:sp>
        <p:nvSpPr>
          <p:cNvPr id="8" name="CuadroTexto 9">
            <a:extLst>
              <a:ext uri="{FF2B5EF4-FFF2-40B4-BE49-F238E27FC236}">
                <a16:creationId xmlns:a16="http://schemas.microsoft.com/office/drawing/2014/main" id="{065E3E7E-F0E1-2B6A-7D77-B483DCD5B0D4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0" name="CuadroTexto 1">
            <a:extLst>
              <a:ext uri="{FF2B5EF4-FFF2-40B4-BE49-F238E27FC236}">
                <a16:creationId xmlns:a16="http://schemas.microsoft.com/office/drawing/2014/main" id="{97D11C64-EAA6-BE09-07D6-F19C3D5EC701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4D7095F-E92D-B27C-6F79-464E89DC5F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63449A2-2D43-0AAB-E08F-29B460EBF8E8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85F065E3-36DB-2A58-413A-73FF33C6BC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4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5C44979-D694-BC25-7A0B-2B815D042F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6" t="13862" r="13108" b="19860"/>
          <a:stretch>
            <a:fillRect/>
          </a:stretch>
        </p:blipFill>
        <p:spPr>
          <a:xfrm>
            <a:off x="966776" y="950318"/>
            <a:ext cx="5507656" cy="4556172"/>
          </a:xfrm>
          <a:prstGeom prst="rect">
            <a:avLst/>
          </a:prstGeom>
        </p:spPr>
      </p:pic>
      <p:sp>
        <p:nvSpPr>
          <p:cNvPr id="8" name="CuadroTexto 9">
            <a:extLst>
              <a:ext uri="{FF2B5EF4-FFF2-40B4-BE49-F238E27FC236}">
                <a16:creationId xmlns:a16="http://schemas.microsoft.com/office/drawing/2014/main" id="{CE722D99-FEA9-D630-0253-C191731565F7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0" name="CuadroTexto 1">
            <a:extLst>
              <a:ext uri="{FF2B5EF4-FFF2-40B4-BE49-F238E27FC236}">
                <a16:creationId xmlns:a16="http://schemas.microsoft.com/office/drawing/2014/main" id="{0EA0109A-A830-2D10-447A-4739688E430B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014ED7D-2596-CC32-E790-8D7194568F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26D44B1-638A-B828-6816-B8A73777F64D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859698F4-1131-413A-BE4F-5FDD4E9F7C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62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350E6BD0-78DE-5F3D-170E-9909CC517C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55" t="13877" r="13018" b="19637"/>
          <a:stretch>
            <a:fillRect/>
          </a:stretch>
        </p:blipFill>
        <p:spPr>
          <a:xfrm>
            <a:off x="966608" y="950248"/>
            <a:ext cx="5487509" cy="4556911"/>
          </a:xfrm>
          <a:prstGeom prst="rect">
            <a:avLst/>
          </a:prstGeom>
        </p:spPr>
      </p:pic>
      <p:sp>
        <p:nvSpPr>
          <p:cNvPr id="8" name="CuadroTexto 9">
            <a:extLst>
              <a:ext uri="{FF2B5EF4-FFF2-40B4-BE49-F238E27FC236}">
                <a16:creationId xmlns:a16="http://schemas.microsoft.com/office/drawing/2014/main" id="{B0AD9F6A-07A5-FDE4-268F-623E15C5DFE8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0" name="CuadroTexto 1">
            <a:extLst>
              <a:ext uri="{FF2B5EF4-FFF2-40B4-BE49-F238E27FC236}">
                <a16:creationId xmlns:a16="http://schemas.microsoft.com/office/drawing/2014/main" id="{17597E52-27F5-7547-993A-99D48AB5B668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472FBC-EEBC-E3A6-D5C1-433330DC06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71B617D-02D3-29D8-7F98-694E20FB4221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0508D05B-9B93-13BC-E489-2761B11259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30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6197974-484D-F4A9-2C84-AC3E58C337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0" t="13902" r="13108" b="19825"/>
          <a:stretch>
            <a:fillRect/>
          </a:stretch>
        </p:blipFill>
        <p:spPr>
          <a:xfrm>
            <a:off x="962410" y="950458"/>
            <a:ext cx="5501856" cy="4555739"/>
          </a:xfrm>
          <a:prstGeom prst="rect">
            <a:avLst/>
          </a:prstGeom>
        </p:spPr>
      </p:pic>
      <p:sp>
        <p:nvSpPr>
          <p:cNvPr id="8" name="CuadroTexto 9">
            <a:extLst>
              <a:ext uri="{FF2B5EF4-FFF2-40B4-BE49-F238E27FC236}">
                <a16:creationId xmlns:a16="http://schemas.microsoft.com/office/drawing/2014/main" id="{938F2254-AB65-27CE-3C42-D1FA41476E21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0" name="CuadroTexto 1">
            <a:extLst>
              <a:ext uri="{FF2B5EF4-FFF2-40B4-BE49-F238E27FC236}">
                <a16:creationId xmlns:a16="http://schemas.microsoft.com/office/drawing/2014/main" id="{C3277967-8B8E-083B-AA90-464BD4BE1D3B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41FA9D7-8AD4-916F-ABBC-C710DABA04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71BAC1B-898A-04AD-E0D4-273404E4FB08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E86777F2-5E1C-C9AA-3F75-B96BDCFF98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29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6930547-29C4-AFD3-098B-536CAC8BAA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04" t="13908" r="12463" b="19597"/>
          <a:stretch>
            <a:fillRect/>
          </a:stretch>
        </p:blipFill>
        <p:spPr>
          <a:xfrm>
            <a:off x="966762" y="950399"/>
            <a:ext cx="5509259" cy="4560201"/>
          </a:xfrm>
          <a:prstGeom prst="rect">
            <a:avLst/>
          </a:prstGeom>
        </p:spPr>
      </p:pic>
      <p:sp>
        <p:nvSpPr>
          <p:cNvPr id="8" name="CuadroTexto 9">
            <a:extLst>
              <a:ext uri="{FF2B5EF4-FFF2-40B4-BE49-F238E27FC236}">
                <a16:creationId xmlns:a16="http://schemas.microsoft.com/office/drawing/2014/main" id="{F2644B7B-83E5-D73F-F5B1-18343AA8F84D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0" name="CuadroTexto 1">
            <a:extLst>
              <a:ext uri="{FF2B5EF4-FFF2-40B4-BE49-F238E27FC236}">
                <a16:creationId xmlns:a16="http://schemas.microsoft.com/office/drawing/2014/main" id="{19CCBC10-8001-9A17-272B-04D5B7D06923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458F63A-440D-C77A-3F7D-52F6FB27F7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508735E-4808-B29A-FF07-4D1AB68C9829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251F3FA9-4936-6775-B510-E2AA25E237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4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73861A7-3324-E023-E61A-B106ED37DB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1" t="13848" r="12555" b="19677"/>
          <a:stretch>
            <a:fillRect/>
          </a:stretch>
        </p:blipFill>
        <p:spPr>
          <a:xfrm>
            <a:off x="966627" y="950349"/>
            <a:ext cx="5530517" cy="4556109"/>
          </a:xfrm>
          <a:prstGeom prst="rect">
            <a:avLst/>
          </a:prstGeom>
        </p:spPr>
      </p:pic>
      <p:sp>
        <p:nvSpPr>
          <p:cNvPr id="7" name="CuadroTexto 9">
            <a:extLst>
              <a:ext uri="{FF2B5EF4-FFF2-40B4-BE49-F238E27FC236}">
                <a16:creationId xmlns:a16="http://schemas.microsoft.com/office/drawing/2014/main" id="{DFC3FFCF-399D-E92A-3D36-A08772E93A52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0" name="CuadroTexto 1">
            <a:extLst>
              <a:ext uri="{FF2B5EF4-FFF2-40B4-BE49-F238E27FC236}">
                <a16:creationId xmlns:a16="http://schemas.microsoft.com/office/drawing/2014/main" id="{3B146644-B2D7-FE5D-49C3-16EDFBD21FF7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FF03EE-9610-C5B4-3022-52D82F6AAF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7220FB3-7407-2138-160B-E139E97D9910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37B00F5A-CA8D-8C4D-A242-3CEAB7C5B0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50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E939B7E-D134-C63D-C3C1-AC51E15A2B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0" t="13886" r="13235" b="19739"/>
          <a:stretch>
            <a:fillRect/>
          </a:stretch>
        </p:blipFill>
        <p:spPr>
          <a:xfrm>
            <a:off x="966790" y="950309"/>
            <a:ext cx="5512640" cy="455870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12E10D01-40B3-587B-E6E5-DAAC1ADEA038}"/>
              </a:ext>
            </a:extLst>
          </p:cNvPr>
          <p:cNvSpPr txBox="1"/>
          <p:nvPr/>
        </p:nvSpPr>
        <p:spPr>
          <a:xfrm>
            <a:off x="7751622" y="764028"/>
            <a:ext cx="43412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¡Tachan!</a:t>
            </a:r>
          </a:p>
          <a:p>
            <a:endParaRPr lang="es-E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Todas las uvas se han madurado</a:t>
            </a:r>
          </a:p>
        </p:txBody>
      </p:sp>
    </p:spTree>
    <p:extLst>
      <p:ext uri="{BB962C8B-B14F-4D97-AF65-F5344CB8AC3E}">
        <p14:creationId xmlns:p14="http://schemas.microsoft.com/office/powerpoint/2010/main" val="2528126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1E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406E6B-93B1-8364-FD56-990D2B2CD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2B3BA2A-24C5-9C21-A078-D63B7303DBBB}"/>
              </a:ext>
            </a:extLst>
          </p:cNvPr>
          <p:cNvSpPr txBox="1"/>
          <p:nvPr/>
        </p:nvSpPr>
        <p:spPr>
          <a:xfrm>
            <a:off x="1964249" y="952450"/>
            <a:ext cx="825334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6000" dirty="0">
                <a:latin typeface="Aptos"/>
                <a:ea typeface="Verdana"/>
              </a:rPr>
              <a:t>¿Qué te ha parecido?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7CB875-66EA-5C8A-6836-D1EE72476CB7}"/>
              </a:ext>
            </a:extLst>
          </p:cNvPr>
          <p:cNvSpPr/>
          <p:nvPr/>
        </p:nvSpPr>
        <p:spPr>
          <a:xfrm>
            <a:off x="0" y="2609263"/>
            <a:ext cx="12190981" cy="30239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aburrido">
            <a:hlinkClick r:id="" action="ppaction://media"/>
            <a:extLst>
              <a:ext uri="{FF2B5EF4-FFF2-40B4-BE49-F238E27FC236}">
                <a16:creationId xmlns:a16="http://schemas.microsoft.com/office/drawing/2014/main" id="{74DAE3EB-5DBE-3933-AD8D-8F3B1531F4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434046" y="2608533"/>
            <a:ext cx="3062713" cy="3034835"/>
          </a:xfrm>
          <a:prstGeom prst="rect">
            <a:avLst/>
          </a:prstGeom>
        </p:spPr>
      </p:pic>
      <p:pic>
        <p:nvPicPr>
          <p:cNvPr id="8" name="bien">
            <a:hlinkClick r:id="" action="ppaction://media"/>
            <a:extLst>
              <a:ext uri="{FF2B5EF4-FFF2-40B4-BE49-F238E27FC236}">
                <a16:creationId xmlns:a16="http://schemas.microsoft.com/office/drawing/2014/main" id="{0F56B888-4337-F1D3-9830-6053840424C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4504240" y="2608534"/>
            <a:ext cx="3006957" cy="3025542"/>
          </a:xfrm>
          <a:prstGeom prst="rect">
            <a:avLst/>
          </a:prstGeom>
        </p:spPr>
      </p:pic>
      <p:pic>
        <p:nvPicPr>
          <p:cNvPr id="10" name="genial">
            <a:hlinkClick r:id="" action="ppaction://media"/>
            <a:extLst>
              <a:ext uri="{FF2B5EF4-FFF2-40B4-BE49-F238E27FC236}">
                <a16:creationId xmlns:a16="http://schemas.microsoft.com/office/drawing/2014/main" id="{DC755E9F-3A66-3C7E-6084-5FF0FEF48479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8695240" y="2608535"/>
            <a:ext cx="2979079" cy="3034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21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2B59F31-8575-8A32-A2C8-F09DAA2EB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1" t="14328" r="12836" b="19308"/>
          <a:stretch>
            <a:fillRect/>
          </a:stretch>
        </p:blipFill>
        <p:spPr>
          <a:xfrm>
            <a:off x="965200" y="985520"/>
            <a:ext cx="5409973" cy="452155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59C8345-FB5F-1277-A021-314D2F8998B9}"/>
              </a:ext>
            </a:extLst>
          </p:cNvPr>
          <p:cNvSpPr txBox="1"/>
          <p:nvPr/>
        </p:nvSpPr>
        <p:spPr>
          <a:xfrm>
            <a:off x="7751622" y="764028"/>
            <a:ext cx="4341275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 racimo de uvas.</a:t>
            </a:r>
          </a:p>
          <a:p>
            <a:endParaRPr lang="es-ES" sz="4400" dirty="0">
              <a:latin typeface="Aptos"/>
              <a:ea typeface="Verdana" panose="020B0604030504040204" pitchFamily="34" charset="0"/>
            </a:endParaRPr>
          </a:p>
          <a:p>
            <a:r>
              <a:rPr lang="es-ES" sz="4400" dirty="0">
                <a:latin typeface="Aptos"/>
                <a:ea typeface="Verdana"/>
              </a:rPr>
              <a:t>¿Quieres ver cómo </a:t>
            </a:r>
          </a:p>
          <a:p>
            <a:r>
              <a:rPr lang="es-ES" sz="4400" dirty="0">
                <a:latin typeface="Aptos"/>
                <a:ea typeface="Verdana"/>
              </a:rPr>
              <a:t>cambian de color?</a:t>
            </a:r>
          </a:p>
        </p:txBody>
      </p:sp>
    </p:spTree>
    <p:extLst>
      <p:ext uri="{BB962C8B-B14F-4D97-AF65-F5344CB8AC3E}">
        <p14:creationId xmlns:p14="http://schemas.microsoft.com/office/powerpoint/2010/main" val="3905305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0AFF1-FDFA-EB69-AB8B-2EAD10E98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C406DE3-B79E-102B-522F-C3EAA112F7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1" t="14355" r="12849" b="19231"/>
          <a:stretch>
            <a:fillRect/>
          </a:stretch>
        </p:blipFill>
        <p:spPr>
          <a:xfrm>
            <a:off x="965200" y="967047"/>
            <a:ext cx="5409053" cy="452492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CC442BED-331A-6670-DC84-D67A50E2EE2D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BA966BE-29EC-1FF4-76E8-628722EDE262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0DC76C-3AAC-5E71-DACD-DF19AF3C69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68F845-83B7-026F-9CEF-B3023630FADE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más">
            <a:hlinkClick r:id="" action="ppaction://media"/>
            <a:extLst>
              <a:ext uri="{FF2B5EF4-FFF2-40B4-BE49-F238E27FC236}">
                <a16:creationId xmlns:a16="http://schemas.microsoft.com/office/drawing/2014/main" id="{9B75BD33-EA2B-990F-CC32-EDCDE265D4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0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AC444A4C-B2EA-1851-9EDC-2367515D5C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7" t="14264" r="12592" b="19682"/>
          <a:stretch>
            <a:fillRect/>
          </a:stretch>
        </p:blipFill>
        <p:spPr>
          <a:xfrm>
            <a:off x="963138" y="954690"/>
            <a:ext cx="5420612" cy="4529960"/>
          </a:xfrm>
          <a:prstGeom prst="rect">
            <a:avLst/>
          </a:prstGeom>
        </p:spPr>
      </p:pic>
      <p:sp>
        <p:nvSpPr>
          <p:cNvPr id="8" name="CuadroTexto 9">
            <a:extLst>
              <a:ext uri="{FF2B5EF4-FFF2-40B4-BE49-F238E27FC236}">
                <a16:creationId xmlns:a16="http://schemas.microsoft.com/office/drawing/2014/main" id="{12FA3259-26BD-6D96-5335-E8DF76849D7D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4" name="CuadroTexto 1">
            <a:extLst>
              <a:ext uri="{FF2B5EF4-FFF2-40B4-BE49-F238E27FC236}">
                <a16:creationId xmlns:a16="http://schemas.microsoft.com/office/drawing/2014/main" id="{003040A4-F25F-149B-49A3-EA8020719237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43EF7F6-B396-1AB2-B79B-A2437809B7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57A8B75-1645-7B1D-ADDD-112728BBC52F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FFD055F8-AAEA-BDD2-FB38-5DC5A3FB09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17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AB68BFB-7061-7E44-F2C2-915178525B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9" t="14264" r="13244" b="19670"/>
          <a:stretch>
            <a:fillRect/>
          </a:stretch>
        </p:blipFill>
        <p:spPr>
          <a:xfrm>
            <a:off x="962983" y="945300"/>
            <a:ext cx="5403218" cy="4469697"/>
          </a:xfrm>
          <a:prstGeom prst="rect">
            <a:avLst/>
          </a:prstGeom>
        </p:spPr>
      </p:pic>
      <p:sp>
        <p:nvSpPr>
          <p:cNvPr id="6" name="CuadroTexto 9">
            <a:extLst>
              <a:ext uri="{FF2B5EF4-FFF2-40B4-BE49-F238E27FC236}">
                <a16:creationId xmlns:a16="http://schemas.microsoft.com/office/drawing/2014/main" id="{6036194B-0AA5-E92E-85FE-D4228891F9D1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2" name="CuadroTexto 1">
            <a:extLst>
              <a:ext uri="{FF2B5EF4-FFF2-40B4-BE49-F238E27FC236}">
                <a16:creationId xmlns:a16="http://schemas.microsoft.com/office/drawing/2014/main" id="{852007BE-B8C9-922A-C4D2-4C392F2CE31C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64A73D6-C2DA-AA4C-0FF4-746DF55BA4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4164EAB-6F05-B95C-E3F3-C02179CF10B2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842438C6-68E3-BE6B-6942-A38FB3D456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28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3531FE9B-0D29-06BB-3E9A-AF27AE1EDD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64" t="14243" r="12760" b="19584"/>
          <a:stretch>
            <a:fillRect/>
          </a:stretch>
        </p:blipFill>
        <p:spPr>
          <a:xfrm>
            <a:off x="964605" y="973597"/>
            <a:ext cx="5443669" cy="4538091"/>
          </a:xfrm>
          <a:prstGeom prst="rect">
            <a:avLst/>
          </a:prstGeom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id="{E524A439-11E8-2DB0-27BF-008C363B8A3A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id="{FB590A43-64DA-F98D-EE3C-8BB6DDAA79A7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9DE2068-9DC9-031D-A4D6-7C7FA56D2B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9E3F7E3-7B20-252D-EC43-79C0FA30F85E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más">
            <a:hlinkClick r:id="" action="ppaction://media"/>
            <a:extLst>
              <a:ext uri="{FF2B5EF4-FFF2-40B4-BE49-F238E27FC236}">
                <a16:creationId xmlns:a16="http://schemas.microsoft.com/office/drawing/2014/main" id="{68F19238-D8E0-BDED-A61F-E663AC9988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5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95C83F3-CA8E-9047-A054-25CEC18E01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3" t="13853" r="12260" b="19684"/>
          <a:stretch>
            <a:fillRect/>
          </a:stretch>
        </p:blipFill>
        <p:spPr>
          <a:xfrm>
            <a:off x="968715" y="948646"/>
            <a:ext cx="5529963" cy="4555346"/>
          </a:xfrm>
          <a:prstGeom prst="rect">
            <a:avLst/>
          </a:prstGeom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id="{58128D3A-42B8-D632-6EFB-66D2F2831604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id="{0DDB706B-889C-4D0A-3AA1-63A21EFC5A7F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85B34BC-92C8-8D7B-2A6B-997E51A3C0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036C380-DA6C-3D9E-4274-71B34BAF093B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más">
            <a:hlinkClick r:id="" action="ppaction://media"/>
            <a:extLst>
              <a:ext uri="{FF2B5EF4-FFF2-40B4-BE49-F238E27FC236}">
                <a16:creationId xmlns:a16="http://schemas.microsoft.com/office/drawing/2014/main" id="{8BF70813-58E2-74C9-3659-581166D565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5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EDF98B9-4A29-8804-BD70-29EB9B7913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7" t="13947" r="12889" b="19707"/>
          <a:stretch>
            <a:fillRect/>
          </a:stretch>
        </p:blipFill>
        <p:spPr>
          <a:xfrm>
            <a:off x="966692" y="950366"/>
            <a:ext cx="5487437" cy="4554049"/>
          </a:xfrm>
          <a:prstGeom prst="rect">
            <a:avLst/>
          </a:prstGeom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id="{3AABD8CF-F487-4919-78FB-FEBFC00096B7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id="{E9DE7E5D-A959-2DE8-CF35-E97A959AEB2A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D420EC7-BF0D-83A1-1691-E7F94F692D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A6C0C17-4DA6-6180-D9EB-1E59AFCAE3FF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0FEC0C3D-6E31-F5EA-E7FA-FCDCD9B9FB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10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1880935-50D4-77F9-5EA5-7DE7ECB8E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6" t="13890" r="12960" b="19745"/>
          <a:stretch>
            <a:fillRect/>
          </a:stretch>
        </p:blipFill>
        <p:spPr>
          <a:xfrm>
            <a:off x="966776" y="948252"/>
            <a:ext cx="5517827" cy="4555354"/>
          </a:xfrm>
          <a:prstGeom prst="rect">
            <a:avLst/>
          </a:prstGeom>
        </p:spPr>
      </p:pic>
      <p:sp>
        <p:nvSpPr>
          <p:cNvPr id="4" name="CuadroTexto 9">
            <a:extLst>
              <a:ext uri="{FF2B5EF4-FFF2-40B4-BE49-F238E27FC236}">
                <a16:creationId xmlns:a16="http://schemas.microsoft.com/office/drawing/2014/main" id="{362732D8-ED69-32EE-DC9A-5E0B0DB77A7E}"/>
              </a:ext>
            </a:extLst>
          </p:cNvPr>
          <p:cNvSpPr txBox="1"/>
          <p:nvPr/>
        </p:nvSpPr>
        <p:spPr>
          <a:xfrm>
            <a:off x="7032145" y="359678"/>
            <a:ext cx="4341275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4400" dirty="0">
                <a:latin typeface="Aptos"/>
                <a:ea typeface="Verdana"/>
              </a:rPr>
              <a:t>Hay una nueva uva negra,</a:t>
            </a:r>
            <a:r>
              <a:rPr lang="es-ES" sz="3200" dirty="0">
                <a:latin typeface="Verdana"/>
                <a:ea typeface="Verdana"/>
              </a:rPr>
              <a:t> </a:t>
            </a:r>
          </a:p>
        </p:txBody>
      </p:sp>
      <p:sp>
        <p:nvSpPr>
          <p:cNvPr id="10" name="CuadroTexto 1">
            <a:extLst>
              <a:ext uri="{FF2B5EF4-FFF2-40B4-BE49-F238E27FC236}">
                <a16:creationId xmlns:a16="http://schemas.microsoft.com/office/drawing/2014/main" id="{E1BBDCE7-AE66-93E6-5D71-F1CA4E7D59D9}"/>
              </a:ext>
            </a:extLst>
          </p:cNvPr>
          <p:cNvSpPr txBox="1"/>
          <p:nvPr/>
        </p:nvSpPr>
        <p:spPr>
          <a:xfrm>
            <a:off x="7035803" y="2304699"/>
            <a:ext cx="4341275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4400" dirty="0">
                <a:latin typeface="Aptos"/>
                <a:ea typeface="Verdana"/>
              </a:rPr>
              <a:t>¿quieres </a:t>
            </a:r>
            <a:r>
              <a:rPr lang="es-ES" sz="4400" dirty="0">
                <a:solidFill>
                  <a:srgbClr val="7030A0"/>
                </a:solidFill>
                <a:latin typeface="Aptos"/>
                <a:ea typeface="Verdana"/>
              </a:rPr>
              <a:t>más</a:t>
            </a:r>
            <a:r>
              <a:rPr lang="es-ES" sz="4400" dirty="0">
                <a:latin typeface="Aptos"/>
                <a:ea typeface="Verdana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6D65B21-B580-D1FB-70DC-AF3EBD6B51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44243" y="4698682"/>
            <a:ext cx="1321435" cy="132143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E64F999-0C05-673E-B1CF-9D6E9265D487}"/>
              </a:ext>
            </a:extLst>
          </p:cNvPr>
          <p:cNvCxnSpPr/>
          <p:nvPr/>
        </p:nvCxnSpPr>
        <p:spPr>
          <a:xfrm flipH="1">
            <a:off x="9130535" y="3352062"/>
            <a:ext cx="8127" cy="11217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más">
            <a:hlinkClick r:id="" action="ppaction://media"/>
            <a:extLst>
              <a:ext uri="{FF2B5EF4-FFF2-40B4-BE49-F238E27FC236}">
                <a16:creationId xmlns:a16="http://schemas.microsoft.com/office/drawing/2014/main" id="{77744140-7D65-7C26-0D87-1B0DC1C82A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464460" y="6130460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41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173</Words>
  <Application>Microsoft Office PowerPoint</Application>
  <PresentationFormat>Widescreen</PresentationFormat>
  <Paragraphs>24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Tema de Office</vt:lpstr>
      <vt:lpstr>Las uvas se maduran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ITSCAA2 Comunicacion Alternativa Aume</dc:creator>
  <cp:lastModifiedBy>Virginia González Rosquete</cp:lastModifiedBy>
  <cp:revision>246</cp:revision>
  <dcterms:created xsi:type="dcterms:W3CDTF">2025-05-20T08:43:02Z</dcterms:created>
  <dcterms:modified xsi:type="dcterms:W3CDTF">2025-06-24T09:28:35Z</dcterms:modified>
</cp:coreProperties>
</file>