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F3C6"/>
    <a:srgbClr val="FCF0F7"/>
    <a:srgbClr val="FFE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9D512A-CEEE-B32D-EF87-681FA343AEBC}" v="27" dt="2025-09-10T09:51:20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3" autoAdjust="0"/>
    <p:restoredTop sz="86441" autoAdjust="0"/>
  </p:normalViewPr>
  <p:slideViewPr>
    <p:cSldViewPr snapToGrid="0">
      <p:cViewPr varScale="1">
        <p:scale>
          <a:sx n="81" d="100"/>
          <a:sy n="81" d="100"/>
        </p:scale>
        <p:origin x="114" y="2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A" userId="S::caa@sinpromi.org::fc52d62f-ad50-4a4a-82df-64a90b97236f" providerId="AD" clId="Web-{8C4A26F4-CFA1-A1F7-012B-E63AEB1071B2}"/>
    <pc:docChg chg="addSld modSld modMainMaster">
      <pc:chgData name="CAA" userId="S::caa@sinpromi.org::fc52d62f-ad50-4a4a-82df-64a90b97236f" providerId="AD" clId="Web-{8C4A26F4-CFA1-A1F7-012B-E63AEB1071B2}" dt="2025-05-28T10:16:50.525" v="45"/>
      <pc:docMkLst>
        <pc:docMk/>
      </pc:docMkLst>
      <pc:sldChg chg="addSp delSp modSp mod setBg">
        <pc:chgData name="CAA" userId="S::caa@sinpromi.org::fc52d62f-ad50-4a4a-82df-64a90b97236f" providerId="AD" clId="Web-{8C4A26F4-CFA1-A1F7-012B-E63AEB1071B2}" dt="2025-05-28T10:15:24.816" v="35" actId="20577"/>
        <pc:sldMkLst>
          <pc:docMk/>
          <pc:sldMk cId="338510467" sldId="256"/>
        </pc:sldMkLst>
      </pc:sldChg>
      <pc:sldChg chg="modSp mod">
        <pc:chgData name="CAA" userId="S::caa@sinpromi.org::fc52d62f-ad50-4a4a-82df-64a90b97236f" providerId="AD" clId="Web-{8C4A26F4-CFA1-A1F7-012B-E63AEB1071B2}" dt="2025-05-28T10:15:37.223" v="36" actId="20577"/>
        <pc:sldMkLst>
          <pc:docMk/>
          <pc:sldMk cId="4111824125" sldId="257"/>
        </pc:sldMkLst>
      </pc:sldChg>
      <pc:sldChg chg="modSp mod">
        <pc:chgData name="CAA" userId="S::caa@sinpromi.org::fc52d62f-ad50-4a4a-82df-64a90b97236f" providerId="AD" clId="Web-{8C4A26F4-CFA1-A1F7-012B-E63AEB1071B2}" dt="2025-05-28T10:15:47.177" v="38" actId="20577"/>
        <pc:sldMkLst>
          <pc:docMk/>
          <pc:sldMk cId="1695219687" sldId="258"/>
        </pc:sldMkLst>
      </pc:sldChg>
      <pc:sldChg chg="addSp delSp modSp mod">
        <pc:chgData name="CAA" userId="S::caa@sinpromi.org::fc52d62f-ad50-4a4a-82df-64a90b97236f" providerId="AD" clId="Web-{8C4A26F4-CFA1-A1F7-012B-E63AEB1071B2}" dt="2025-05-28T10:15:57.459" v="39" actId="20577"/>
        <pc:sldMkLst>
          <pc:docMk/>
          <pc:sldMk cId="3417573170" sldId="259"/>
        </pc:sldMkLst>
      </pc:sldChg>
      <pc:sldChg chg="modSp mod">
        <pc:chgData name="CAA" userId="S::caa@sinpromi.org::fc52d62f-ad50-4a4a-82df-64a90b97236f" providerId="AD" clId="Web-{8C4A26F4-CFA1-A1F7-012B-E63AEB1071B2}" dt="2025-05-28T10:16:21.586" v="41" actId="20577"/>
        <pc:sldMkLst>
          <pc:docMk/>
          <pc:sldMk cId="2909667293" sldId="260"/>
        </pc:sldMkLst>
      </pc:sldChg>
      <pc:sldChg chg="modSp mod">
        <pc:chgData name="CAA" userId="S::caa@sinpromi.org::fc52d62f-ad50-4a4a-82df-64a90b97236f" providerId="AD" clId="Web-{8C4A26F4-CFA1-A1F7-012B-E63AEB1071B2}" dt="2025-05-28T10:16:29.633" v="43" actId="20577"/>
        <pc:sldMkLst>
          <pc:docMk/>
          <pc:sldMk cId="3453967370" sldId="261"/>
        </pc:sldMkLst>
      </pc:sldChg>
      <pc:sldChg chg="modSp mod">
        <pc:chgData name="CAA" userId="S::caa@sinpromi.org::fc52d62f-ad50-4a4a-82df-64a90b97236f" providerId="AD" clId="Web-{8C4A26F4-CFA1-A1F7-012B-E63AEB1071B2}" dt="2025-05-28T10:16:12.288" v="40" actId="20577"/>
        <pc:sldMkLst>
          <pc:docMk/>
          <pc:sldMk cId="4059985450" sldId="262"/>
        </pc:sldMkLst>
      </pc:sldChg>
      <pc:sldChg chg="addSp new">
        <pc:chgData name="CAA" userId="S::caa@sinpromi.org::fc52d62f-ad50-4a4a-82df-64a90b97236f" providerId="AD" clId="Web-{8C4A26F4-CFA1-A1F7-012B-E63AEB1071B2}" dt="2025-05-28T10:16:50.525" v="45"/>
        <pc:sldMkLst>
          <pc:docMk/>
          <pc:sldMk cId="2406178951" sldId="263"/>
        </pc:sldMkLst>
      </pc:sldChg>
      <pc:sldMasterChg chg="mod setBg modSldLayout">
        <pc:chgData name="CAA" userId="S::caa@sinpromi.org::fc52d62f-ad50-4a4a-82df-64a90b97236f" providerId="AD" clId="Web-{8C4A26F4-CFA1-A1F7-012B-E63AEB1071B2}" dt="2025-05-28T10:12:15.836" v="24"/>
        <pc:sldMasterMkLst>
          <pc:docMk/>
          <pc:sldMasterMk cId="1542757594" sldId="2147483648"/>
        </pc:sldMasterMkLst>
        <pc:sldLayoutChg chg="mod">
          <pc:chgData name="CAA" userId="S::caa@sinpromi.org::fc52d62f-ad50-4a4a-82df-64a90b97236f" providerId="AD" clId="Web-{8C4A26F4-CFA1-A1F7-012B-E63AEB1071B2}" dt="2025-05-28T10:12:15.836" v="24"/>
          <pc:sldLayoutMkLst>
            <pc:docMk/>
            <pc:sldMasterMk cId="1542757594" sldId="2147483648"/>
            <pc:sldLayoutMk cId="243268781" sldId="2147483649"/>
          </pc:sldLayoutMkLst>
        </pc:sldLayoutChg>
        <pc:sldLayoutChg chg="mod">
          <pc:chgData name="CAA" userId="S::caa@sinpromi.org::fc52d62f-ad50-4a4a-82df-64a90b97236f" providerId="AD" clId="Web-{8C4A26F4-CFA1-A1F7-012B-E63AEB1071B2}" dt="2025-05-28T10:12:15.836" v="24"/>
          <pc:sldLayoutMkLst>
            <pc:docMk/>
            <pc:sldMasterMk cId="1542757594" sldId="2147483648"/>
            <pc:sldLayoutMk cId="1942926811" sldId="2147483650"/>
          </pc:sldLayoutMkLst>
        </pc:sldLayoutChg>
        <pc:sldLayoutChg chg="mod">
          <pc:chgData name="CAA" userId="S::caa@sinpromi.org::fc52d62f-ad50-4a4a-82df-64a90b97236f" providerId="AD" clId="Web-{8C4A26F4-CFA1-A1F7-012B-E63AEB1071B2}" dt="2025-05-28T10:12:15.836" v="24"/>
          <pc:sldLayoutMkLst>
            <pc:docMk/>
            <pc:sldMasterMk cId="1542757594" sldId="2147483648"/>
            <pc:sldLayoutMk cId="130906756" sldId="2147483651"/>
          </pc:sldLayoutMkLst>
        </pc:sldLayoutChg>
        <pc:sldLayoutChg chg="mod">
          <pc:chgData name="CAA" userId="S::caa@sinpromi.org::fc52d62f-ad50-4a4a-82df-64a90b97236f" providerId="AD" clId="Web-{8C4A26F4-CFA1-A1F7-012B-E63AEB1071B2}" dt="2025-05-28T10:12:15.836" v="24"/>
          <pc:sldLayoutMkLst>
            <pc:docMk/>
            <pc:sldMasterMk cId="1542757594" sldId="2147483648"/>
            <pc:sldLayoutMk cId="994294294" sldId="2147483652"/>
          </pc:sldLayoutMkLst>
        </pc:sldLayoutChg>
        <pc:sldLayoutChg chg="mod">
          <pc:chgData name="CAA" userId="S::caa@sinpromi.org::fc52d62f-ad50-4a4a-82df-64a90b97236f" providerId="AD" clId="Web-{8C4A26F4-CFA1-A1F7-012B-E63AEB1071B2}" dt="2025-05-28T10:12:15.836" v="24"/>
          <pc:sldLayoutMkLst>
            <pc:docMk/>
            <pc:sldMasterMk cId="1542757594" sldId="2147483648"/>
            <pc:sldLayoutMk cId="1642253880" sldId="2147483653"/>
          </pc:sldLayoutMkLst>
        </pc:sldLayoutChg>
        <pc:sldLayoutChg chg="mod">
          <pc:chgData name="CAA" userId="S::caa@sinpromi.org::fc52d62f-ad50-4a4a-82df-64a90b97236f" providerId="AD" clId="Web-{8C4A26F4-CFA1-A1F7-012B-E63AEB1071B2}" dt="2025-05-28T10:12:15.836" v="24"/>
          <pc:sldLayoutMkLst>
            <pc:docMk/>
            <pc:sldMasterMk cId="1542757594" sldId="2147483648"/>
            <pc:sldLayoutMk cId="3811913138" sldId="2147483654"/>
          </pc:sldLayoutMkLst>
        </pc:sldLayoutChg>
        <pc:sldLayoutChg chg="mod">
          <pc:chgData name="CAA" userId="S::caa@sinpromi.org::fc52d62f-ad50-4a4a-82df-64a90b97236f" providerId="AD" clId="Web-{8C4A26F4-CFA1-A1F7-012B-E63AEB1071B2}" dt="2025-05-28T10:12:15.836" v="24"/>
          <pc:sldLayoutMkLst>
            <pc:docMk/>
            <pc:sldMasterMk cId="1542757594" sldId="2147483648"/>
            <pc:sldLayoutMk cId="4224198997" sldId="2147483655"/>
          </pc:sldLayoutMkLst>
        </pc:sldLayoutChg>
        <pc:sldLayoutChg chg="mod">
          <pc:chgData name="CAA" userId="S::caa@sinpromi.org::fc52d62f-ad50-4a4a-82df-64a90b97236f" providerId="AD" clId="Web-{8C4A26F4-CFA1-A1F7-012B-E63AEB1071B2}" dt="2025-05-28T10:12:15.836" v="24"/>
          <pc:sldLayoutMkLst>
            <pc:docMk/>
            <pc:sldMasterMk cId="1542757594" sldId="2147483648"/>
            <pc:sldLayoutMk cId="3035301192" sldId="2147483656"/>
          </pc:sldLayoutMkLst>
        </pc:sldLayoutChg>
        <pc:sldLayoutChg chg="mod">
          <pc:chgData name="CAA" userId="S::caa@sinpromi.org::fc52d62f-ad50-4a4a-82df-64a90b97236f" providerId="AD" clId="Web-{8C4A26F4-CFA1-A1F7-012B-E63AEB1071B2}" dt="2025-05-28T10:12:15.836" v="24"/>
          <pc:sldLayoutMkLst>
            <pc:docMk/>
            <pc:sldMasterMk cId="1542757594" sldId="2147483648"/>
            <pc:sldLayoutMk cId="1529144715" sldId="2147483657"/>
          </pc:sldLayoutMkLst>
        </pc:sldLayoutChg>
        <pc:sldLayoutChg chg="mod">
          <pc:chgData name="CAA" userId="S::caa@sinpromi.org::fc52d62f-ad50-4a4a-82df-64a90b97236f" providerId="AD" clId="Web-{8C4A26F4-CFA1-A1F7-012B-E63AEB1071B2}" dt="2025-05-28T10:12:15.836" v="24"/>
          <pc:sldLayoutMkLst>
            <pc:docMk/>
            <pc:sldMasterMk cId="1542757594" sldId="2147483648"/>
            <pc:sldLayoutMk cId="2422636531" sldId="2147483658"/>
          </pc:sldLayoutMkLst>
        </pc:sldLayoutChg>
        <pc:sldLayoutChg chg="mod">
          <pc:chgData name="CAA" userId="S::caa@sinpromi.org::fc52d62f-ad50-4a4a-82df-64a90b97236f" providerId="AD" clId="Web-{8C4A26F4-CFA1-A1F7-012B-E63AEB1071B2}" dt="2025-05-28T10:12:15.836" v="24"/>
          <pc:sldLayoutMkLst>
            <pc:docMk/>
            <pc:sldMasterMk cId="1542757594" sldId="2147483648"/>
            <pc:sldLayoutMk cId="4293272266" sldId="2147483659"/>
          </pc:sldLayoutMkLst>
        </pc:sldLayoutChg>
      </pc:sldMasterChg>
    </pc:docChg>
  </pc:docChgLst>
  <pc:docChgLst>
    <pc:chgData name="CAA" userId="S::caa@sinpromi.org::fc52d62f-ad50-4a4a-82df-64a90b97236f" providerId="AD" clId="Web-{A5DBF870-371E-C977-BDEB-41D0C262C454}"/>
    <pc:docChg chg="modSld">
      <pc:chgData name="CAA" userId="S::caa@sinpromi.org::fc52d62f-ad50-4a4a-82df-64a90b97236f" providerId="AD" clId="Web-{A5DBF870-371E-C977-BDEB-41D0C262C454}" dt="2025-08-04T07:32:14.900" v="29" actId="1076"/>
      <pc:docMkLst>
        <pc:docMk/>
      </pc:docMkLst>
      <pc:sldChg chg="addSp modSp">
        <pc:chgData name="CAA" userId="S::caa@sinpromi.org::fc52d62f-ad50-4a4a-82df-64a90b97236f" providerId="AD" clId="Web-{A5DBF870-371E-C977-BDEB-41D0C262C454}" dt="2025-08-04T07:29:37.769" v="2" actId="1076"/>
        <pc:sldMkLst>
          <pc:docMk/>
          <pc:sldMk cId="4111824125" sldId="257"/>
        </pc:sldMkLst>
      </pc:sldChg>
      <pc:sldChg chg="addSp modSp">
        <pc:chgData name="CAA" userId="S::caa@sinpromi.org::fc52d62f-ad50-4a4a-82df-64a90b97236f" providerId="AD" clId="Web-{A5DBF870-371E-C977-BDEB-41D0C262C454}" dt="2025-08-04T07:29:47.581" v="5" actId="1076"/>
        <pc:sldMkLst>
          <pc:docMk/>
          <pc:sldMk cId="1695219687" sldId="258"/>
        </pc:sldMkLst>
      </pc:sldChg>
      <pc:sldChg chg="addSp modSp">
        <pc:chgData name="CAA" userId="S::caa@sinpromi.org::fc52d62f-ad50-4a4a-82df-64a90b97236f" providerId="AD" clId="Web-{A5DBF870-371E-C977-BDEB-41D0C262C454}" dt="2025-08-04T07:30:17.678" v="13" actId="1076"/>
        <pc:sldMkLst>
          <pc:docMk/>
          <pc:sldMk cId="3417573170" sldId="259"/>
        </pc:sldMkLst>
      </pc:sldChg>
      <pc:sldChg chg="addSp modSp">
        <pc:chgData name="CAA" userId="S::caa@sinpromi.org::fc52d62f-ad50-4a4a-82df-64a90b97236f" providerId="AD" clId="Web-{A5DBF870-371E-C977-BDEB-41D0C262C454}" dt="2025-08-04T07:30:07.348" v="10" actId="1076"/>
        <pc:sldMkLst>
          <pc:docMk/>
          <pc:sldMk cId="2909667293" sldId="260"/>
        </pc:sldMkLst>
      </pc:sldChg>
      <pc:sldChg chg="addSp modSp">
        <pc:chgData name="CAA" userId="S::caa@sinpromi.org::fc52d62f-ad50-4a4a-82df-64a90b97236f" providerId="AD" clId="Web-{A5DBF870-371E-C977-BDEB-41D0C262C454}" dt="2025-08-04T07:30:42.521" v="19" actId="1076"/>
        <pc:sldMkLst>
          <pc:docMk/>
          <pc:sldMk cId="3453967370" sldId="261"/>
        </pc:sldMkLst>
      </pc:sldChg>
      <pc:sldChg chg="addSp modSp">
        <pc:chgData name="CAA" userId="S::caa@sinpromi.org::fc52d62f-ad50-4a4a-82df-64a90b97236f" providerId="AD" clId="Web-{A5DBF870-371E-C977-BDEB-41D0C262C454}" dt="2025-08-04T07:30:31.302" v="16" actId="1076"/>
        <pc:sldMkLst>
          <pc:docMk/>
          <pc:sldMk cId="4059985450" sldId="262"/>
        </pc:sldMkLst>
      </pc:sldChg>
      <pc:sldChg chg="addSp modSp">
        <pc:chgData name="CAA" userId="S::caa@sinpromi.org::fc52d62f-ad50-4a4a-82df-64a90b97236f" providerId="AD" clId="Web-{A5DBF870-371E-C977-BDEB-41D0C262C454}" dt="2025-08-04T07:32:14.900" v="29" actId="1076"/>
        <pc:sldMkLst>
          <pc:docMk/>
          <pc:sldMk cId="2406178951" sldId="263"/>
        </pc:sldMkLst>
      </pc:sldChg>
    </pc:docChg>
  </pc:docChgLst>
  <pc:docChgLst>
    <pc:chgData name="CAA" userId="S::caa@sinpromi.org::fc52d62f-ad50-4a4a-82df-64a90b97236f" providerId="AD" clId="Web-{6A392F19-92A0-55AE-17A5-533824BBE2CF}"/>
    <pc:docChg chg="modSld">
      <pc:chgData name="CAA" userId="S::caa@sinpromi.org::fc52d62f-ad50-4a4a-82df-64a90b97236f" providerId="AD" clId="Web-{6A392F19-92A0-55AE-17A5-533824BBE2CF}" dt="2025-06-24T07:59:21.718" v="19" actId="1076"/>
      <pc:docMkLst>
        <pc:docMk/>
      </pc:docMkLst>
      <pc:sldChg chg="addSp delSp modSp modMedia addAnim">
        <pc:chgData name="CAA" userId="S::caa@sinpromi.org::fc52d62f-ad50-4a4a-82df-64a90b97236f" providerId="AD" clId="Web-{6A392F19-92A0-55AE-17A5-533824BBE2CF}" dt="2025-06-24T07:59:21.718" v="19" actId="1076"/>
        <pc:sldMkLst>
          <pc:docMk/>
          <pc:sldMk cId="2406178951" sldId="263"/>
        </pc:sldMkLst>
      </pc:sldChg>
    </pc:docChg>
  </pc:docChgLst>
  <pc:docChgLst>
    <pc:chgData name="CAA" userId="S::caa@sinpromi.org::fc52d62f-ad50-4a4a-82df-64a90b97236f" providerId="AD" clId="Web-{F39D512A-CEEE-B32D-EF87-681FA343AEBC}"/>
    <pc:docChg chg="modSld">
      <pc:chgData name="CAA" userId="S::caa@sinpromi.org::fc52d62f-ad50-4a4a-82df-64a90b97236f" providerId="AD" clId="Web-{F39D512A-CEEE-B32D-EF87-681FA343AEBC}" dt="2025-09-10T09:51:20.919" v="25" actId="14100"/>
      <pc:docMkLst>
        <pc:docMk/>
      </pc:docMkLst>
      <pc:sldChg chg="modSp">
        <pc:chgData name="CAA" userId="S::caa@sinpromi.org::fc52d62f-ad50-4a4a-82df-64a90b97236f" providerId="AD" clId="Web-{F39D512A-CEEE-B32D-EF87-681FA343AEBC}" dt="2025-09-10T09:51:20.919" v="25" actId="14100"/>
        <pc:sldMkLst>
          <pc:docMk/>
          <pc:sldMk cId="338510467" sldId="256"/>
        </pc:sldMkLst>
        <pc:spChg chg="mod">
          <ac:chgData name="CAA" userId="S::caa@sinpromi.org::fc52d62f-ad50-4a4a-82df-64a90b97236f" providerId="AD" clId="Web-{F39D512A-CEEE-B32D-EF87-681FA343AEBC}" dt="2025-09-10T09:51:20.919" v="25" actId="14100"/>
          <ac:spMkLst>
            <pc:docMk/>
            <pc:sldMk cId="338510467" sldId="256"/>
            <ac:spMk id="4" creationId="{7C4E5A4C-E028-69D9-E1C4-5BCE5B5E9301}"/>
          </ac:spMkLst>
        </pc:spChg>
      </pc:sldChg>
      <pc:sldChg chg="addSp modSp">
        <pc:chgData name="CAA" userId="S::caa@sinpromi.org::fc52d62f-ad50-4a4a-82df-64a90b97236f" providerId="AD" clId="Web-{F39D512A-CEEE-B32D-EF87-681FA343AEBC}" dt="2025-09-10T09:49:28.854" v="5"/>
        <pc:sldMkLst>
          <pc:docMk/>
          <pc:sldMk cId="4111824125" sldId="257"/>
        </pc:sldMkLst>
        <pc:spChg chg="add mod ord">
          <ac:chgData name="CAA" userId="S::caa@sinpromi.org::fc52d62f-ad50-4a4a-82df-64a90b97236f" providerId="AD" clId="Web-{F39D512A-CEEE-B32D-EF87-681FA343AEBC}" dt="2025-09-10T09:49:28.854" v="5"/>
          <ac:spMkLst>
            <pc:docMk/>
            <pc:sldMk cId="4111824125" sldId="257"/>
            <ac:spMk id="7" creationId="{66A7E12F-C837-9941-601F-9615D663CDD9}"/>
          </ac:spMkLst>
        </pc:spChg>
      </pc:sldChg>
      <pc:sldChg chg="addSp modSp">
        <pc:chgData name="CAA" userId="S::caa@sinpromi.org::fc52d62f-ad50-4a4a-82df-64a90b97236f" providerId="AD" clId="Web-{F39D512A-CEEE-B32D-EF87-681FA343AEBC}" dt="2025-09-10T09:49:43.886" v="8"/>
        <pc:sldMkLst>
          <pc:docMk/>
          <pc:sldMk cId="1695219687" sldId="258"/>
        </pc:sldMkLst>
        <pc:spChg chg="add ord">
          <ac:chgData name="CAA" userId="S::caa@sinpromi.org::fc52d62f-ad50-4a4a-82df-64a90b97236f" providerId="AD" clId="Web-{F39D512A-CEEE-B32D-EF87-681FA343AEBC}" dt="2025-09-10T09:49:40.933" v="7"/>
          <ac:spMkLst>
            <pc:docMk/>
            <pc:sldMk cId="1695219687" sldId="258"/>
            <ac:spMk id="9" creationId="{1892E3BE-8BC7-D4C2-4310-D0DEBB2B15DA}"/>
          </ac:spMkLst>
        </pc:spChg>
        <pc:picChg chg="ord">
          <ac:chgData name="CAA" userId="S::caa@sinpromi.org::fc52d62f-ad50-4a4a-82df-64a90b97236f" providerId="AD" clId="Web-{F39D512A-CEEE-B32D-EF87-681FA343AEBC}" dt="2025-09-10T09:49:43.886" v="8"/>
          <ac:picMkLst>
            <pc:docMk/>
            <pc:sldMk cId="1695219687" sldId="258"/>
            <ac:picMk id="3" creationId="{63908273-CAA8-AAA2-B479-A0AFC109A18A}"/>
          </ac:picMkLst>
        </pc:picChg>
      </pc:sldChg>
      <pc:sldChg chg="addSp modSp">
        <pc:chgData name="CAA" userId="S::caa@sinpromi.org::fc52d62f-ad50-4a4a-82df-64a90b97236f" providerId="AD" clId="Web-{F39D512A-CEEE-B32D-EF87-681FA343AEBC}" dt="2025-09-10T09:50:01.402" v="14"/>
        <pc:sldMkLst>
          <pc:docMk/>
          <pc:sldMk cId="3417573170" sldId="259"/>
        </pc:sldMkLst>
        <pc:spChg chg="add ord">
          <ac:chgData name="CAA" userId="S::caa@sinpromi.org::fc52d62f-ad50-4a4a-82df-64a90b97236f" providerId="AD" clId="Web-{F39D512A-CEEE-B32D-EF87-681FA343AEBC}" dt="2025-09-10T09:50:01.402" v="14"/>
          <ac:spMkLst>
            <pc:docMk/>
            <pc:sldMk cId="3417573170" sldId="259"/>
            <ac:spMk id="10" creationId="{8DC5D7D1-9634-A5F7-77B8-EE1C72F1CA58}"/>
          </ac:spMkLst>
        </pc:spChg>
      </pc:sldChg>
      <pc:sldChg chg="addSp modSp">
        <pc:chgData name="CAA" userId="S::caa@sinpromi.org::fc52d62f-ad50-4a4a-82df-64a90b97236f" providerId="AD" clId="Web-{F39D512A-CEEE-B32D-EF87-681FA343AEBC}" dt="2025-09-10T09:49:54.324" v="11"/>
        <pc:sldMkLst>
          <pc:docMk/>
          <pc:sldMk cId="2909667293" sldId="260"/>
        </pc:sldMkLst>
        <pc:spChg chg="add ord">
          <ac:chgData name="CAA" userId="S::caa@sinpromi.org::fc52d62f-ad50-4a4a-82df-64a90b97236f" providerId="AD" clId="Web-{F39D512A-CEEE-B32D-EF87-681FA343AEBC}" dt="2025-09-10T09:49:54.324" v="11"/>
          <ac:spMkLst>
            <pc:docMk/>
            <pc:sldMk cId="2909667293" sldId="260"/>
            <ac:spMk id="9" creationId="{84AADEB6-E090-2DA3-7377-207568ADC4B5}"/>
          </ac:spMkLst>
        </pc:spChg>
      </pc:sldChg>
      <pc:sldChg chg="addSp modSp">
        <pc:chgData name="CAA" userId="S::caa@sinpromi.org::fc52d62f-ad50-4a4a-82df-64a90b97236f" providerId="AD" clId="Web-{F39D512A-CEEE-B32D-EF87-681FA343AEBC}" dt="2025-09-10T09:50:45.372" v="20"/>
        <pc:sldMkLst>
          <pc:docMk/>
          <pc:sldMk cId="3453967370" sldId="261"/>
        </pc:sldMkLst>
        <pc:spChg chg="add ord">
          <ac:chgData name="CAA" userId="S::caa@sinpromi.org::fc52d62f-ad50-4a4a-82df-64a90b97236f" providerId="AD" clId="Web-{F39D512A-CEEE-B32D-EF87-681FA343AEBC}" dt="2025-09-10T09:50:45.372" v="20"/>
          <ac:spMkLst>
            <pc:docMk/>
            <pc:sldMk cId="3453967370" sldId="261"/>
            <ac:spMk id="9" creationId="{9782051F-BF79-54C7-44B7-E00FF9E388A6}"/>
          </ac:spMkLst>
        </pc:spChg>
      </pc:sldChg>
      <pc:sldChg chg="addSp modSp">
        <pc:chgData name="CAA" userId="S::caa@sinpromi.org::fc52d62f-ad50-4a4a-82df-64a90b97236f" providerId="AD" clId="Web-{F39D512A-CEEE-B32D-EF87-681FA343AEBC}" dt="2025-09-10T09:50:17.824" v="17"/>
        <pc:sldMkLst>
          <pc:docMk/>
          <pc:sldMk cId="4059985450" sldId="262"/>
        </pc:sldMkLst>
        <pc:spChg chg="add ord">
          <ac:chgData name="CAA" userId="S::caa@sinpromi.org::fc52d62f-ad50-4a4a-82df-64a90b97236f" providerId="AD" clId="Web-{F39D512A-CEEE-B32D-EF87-681FA343AEBC}" dt="2025-09-10T09:50:17.824" v="17"/>
          <ac:spMkLst>
            <pc:docMk/>
            <pc:sldMk cId="4059985450" sldId="262"/>
            <ac:spMk id="9" creationId="{6BBA6EBF-CC3C-46D5-24C9-392524846725}"/>
          </ac:spMkLst>
        </pc:spChg>
      </pc:sldChg>
    </pc:docChg>
  </pc:docChgLst>
  <pc:docChgLst>
    <pc:chgData name="CAA" userId="S::caa@sinpromi.org::fc52d62f-ad50-4a4a-82df-64a90b97236f" providerId="AD" clId="Web-{1EEF12B3-1813-5952-B8CE-93FA5FDD99F6}"/>
    <pc:docChg chg="modSld">
      <pc:chgData name="CAA" userId="S::caa@sinpromi.org::fc52d62f-ad50-4a4a-82df-64a90b97236f" providerId="AD" clId="Web-{1EEF12B3-1813-5952-B8CE-93FA5FDD99F6}" dt="2025-06-17T12:41:50.428" v="11"/>
      <pc:docMkLst>
        <pc:docMk/>
      </pc:docMkLst>
      <pc:sldChg chg="addSp delSp modSp modMedia addAnim delAnim">
        <pc:chgData name="CAA" userId="S::caa@sinpromi.org::fc52d62f-ad50-4a4a-82df-64a90b97236f" providerId="AD" clId="Web-{1EEF12B3-1813-5952-B8CE-93FA5FDD99F6}" dt="2025-06-17T12:41:50.428" v="11"/>
        <pc:sldMkLst>
          <pc:docMk/>
          <pc:sldMk cId="2406178951" sldId="263"/>
        </pc:sldMkLst>
      </pc:sldChg>
    </pc:docChg>
  </pc:docChgLst>
  <pc:docChgLst>
    <pc:chgData name="CAA" userId="S::caa@sinpromi.org::fc52d62f-ad50-4a4a-82df-64a90b97236f" providerId="AD" clId="Web-{E51BED57-2A2F-265E-151D-937B65551058}"/>
    <pc:docChg chg="modSld">
      <pc:chgData name="CAA" userId="S::caa@sinpromi.org::fc52d62f-ad50-4a4a-82df-64a90b97236f" providerId="AD" clId="Web-{E51BED57-2A2F-265E-151D-937B65551058}" dt="2025-06-23T06:59:58.680" v="3" actId="1076"/>
      <pc:docMkLst>
        <pc:docMk/>
      </pc:docMkLst>
      <pc:sldChg chg="addSp delSp modSp modMedia addAnim delAnim">
        <pc:chgData name="CAA" userId="S::caa@sinpromi.org::fc52d62f-ad50-4a4a-82df-64a90b97236f" providerId="AD" clId="Web-{E51BED57-2A2F-265E-151D-937B65551058}" dt="2025-06-23T06:59:58.680" v="3" actId="1076"/>
        <pc:sldMkLst>
          <pc:docMk/>
          <pc:sldMk cId="4059985450" sldId="262"/>
        </pc:sldMkLst>
      </pc:sldChg>
    </pc:docChg>
  </pc:docChgLst>
  <pc:docChgLst>
    <pc:chgData name="CAA" userId="S::caa@sinpromi.org::fc52d62f-ad50-4a4a-82df-64a90b97236f" providerId="AD" clId="Web-{0D11DA1E-CEA7-9399-384A-956D14CC3459}"/>
    <pc:docChg chg="modSld sldOrd">
      <pc:chgData name="CAA" userId="S::caa@sinpromi.org::fc52d62f-ad50-4a4a-82df-64a90b97236f" providerId="AD" clId="Web-{0D11DA1E-CEA7-9399-384A-956D14CC3459}" dt="2025-06-17T13:22:14.022" v="16" actId="1076"/>
      <pc:docMkLst>
        <pc:docMk/>
      </pc:docMkLst>
      <pc:sldChg chg="addSp delSp modSp modMedia addAnim delAnim">
        <pc:chgData name="CAA" userId="S::caa@sinpromi.org::fc52d62f-ad50-4a4a-82df-64a90b97236f" providerId="AD" clId="Web-{0D11DA1E-CEA7-9399-384A-956D14CC3459}" dt="2025-06-17T13:17:00.017" v="4" actId="1076"/>
        <pc:sldMkLst>
          <pc:docMk/>
          <pc:sldMk cId="4111824125" sldId="257"/>
        </pc:sldMkLst>
      </pc:sldChg>
      <pc:sldChg chg="addSp modSp modMedia addAnim">
        <pc:chgData name="CAA" userId="S::caa@sinpromi.org::fc52d62f-ad50-4a4a-82df-64a90b97236f" providerId="AD" clId="Web-{0D11DA1E-CEA7-9399-384A-956D14CC3459}" dt="2025-06-17T13:17:42.815" v="6" actId="1076"/>
        <pc:sldMkLst>
          <pc:docMk/>
          <pc:sldMk cId="1695219687" sldId="258"/>
        </pc:sldMkLst>
      </pc:sldChg>
      <pc:sldChg chg="addSp modSp modMedia addAnim">
        <pc:chgData name="CAA" userId="S::caa@sinpromi.org::fc52d62f-ad50-4a4a-82df-64a90b97236f" providerId="AD" clId="Web-{0D11DA1E-CEA7-9399-384A-956D14CC3459}" dt="2025-06-17T13:18:50.113" v="8" actId="1076"/>
        <pc:sldMkLst>
          <pc:docMk/>
          <pc:sldMk cId="3417573170" sldId="259"/>
        </pc:sldMkLst>
      </pc:sldChg>
      <pc:sldChg chg="addSp modSp ord modMedia addAnim">
        <pc:chgData name="CAA" userId="S::caa@sinpromi.org::fc52d62f-ad50-4a4a-82df-64a90b97236f" providerId="AD" clId="Web-{0D11DA1E-CEA7-9399-384A-956D14CC3459}" dt="2025-06-17T13:20:50.786" v="14"/>
        <pc:sldMkLst>
          <pc:docMk/>
          <pc:sldMk cId="2909667293" sldId="260"/>
        </pc:sldMkLst>
      </pc:sldChg>
      <pc:sldChg chg="addSp modSp modMedia addAnim">
        <pc:chgData name="CAA" userId="S::caa@sinpromi.org::fc52d62f-ad50-4a4a-82df-64a90b97236f" providerId="AD" clId="Web-{0D11DA1E-CEA7-9399-384A-956D14CC3459}" dt="2025-06-17T13:22:14.022" v="16" actId="1076"/>
        <pc:sldMkLst>
          <pc:docMk/>
          <pc:sldMk cId="3453967370" sldId="261"/>
        </pc:sldMkLst>
      </pc:sldChg>
      <pc:sldChg chg="addSp modSp modMedia addAnim">
        <pc:chgData name="CAA" userId="S::caa@sinpromi.org::fc52d62f-ad50-4a4a-82df-64a90b97236f" providerId="AD" clId="Web-{0D11DA1E-CEA7-9399-384A-956D14CC3459}" dt="2025-06-17T13:19:45.582" v="10" actId="1076"/>
        <pc:sldMkLst>
          <pc:docMk/>
          <pc:sldMk cId="4059985450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6FE71-67C4-5D69-F18C-00A94CFCA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05F479-5AC3-979C-29C2-A667B2E5D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7AEA4D-6E6C-5ADE-36B2-AED04DEF1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0F16-F47A-4443-88A0-9523CFC42171}" type="datetimeFigureOut">
              <a:rPr lang="es-ES" smtClean="0"/>
              <a:t>10/09/2025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3E30AF-0FB5-8B8A-F9C2-B5D3F7D9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A62393-7FD5-74EF-D42A-6429673E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4588-4F3F-4B62-B031-143DC0D8D9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26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791D8-D2E3-653B-BCD8-0EE20B078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AABA25-4E0B-DF2A-3E0F-0B4E1BD9A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B4FABF-BBC4-DE36-A17B-FDD42A48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0F16-F47A-4443-88A0-9523CFC42171}" type="datetimeFigureOut">
              <a:rPr lang="es-ES" smtClean="0"/>
              <a:t>10/09/2025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C87109-720B-59CC-201B-6BB430BFF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63F8F-5A3C-DC1D-07B9-DD723463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4588-4F3F-4B62-B031-143DC0D8D9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63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C50EB0-774D-846B-A937-62C0A4A564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CA3DFE3-38E4-7CA6-608E-599D9880A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7E58F5-ABA5-EDAA-3CBE-5DBDB17BB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0F16-F47A-4443-88A0-9523CFC42171}" type="datetimeFigureOut">
              <a:rPr lang="es-ES" smtClean="0"/>
              <a:t>10/09/2025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A0F856-C7AB-3698-DF6B-11F630F38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C6C8D9-DE5F-244C-B5AB-DC0B8B42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4588-4F3F-4B62-B031-143DC0D8D9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27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945C8-DC53-F6FC-BC66-64D007DA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77CB14-0C8E-7AA6-A682-A2E8ED16A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A9AA14-D408-626D-9036-FB379E2A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0F16-F47A-4443-88A0-9523CFC42171}" type="datetimeFigureOut">
              <a:rPr lang="es-ES" smtClean="0"/>
              <a:t>10/09/2025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3A519E-C977-B082-4CFE-38989BE8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57C9C0-9EB3-0514-3C86-DF1F8B6E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4588-4F3F-4B62-B031-143DC0D8D9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92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FE63E-8902-3CED-0DDF-396B2F5B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CC6B0F-41FC-F83C-46A3-F7A942864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705824-3211-3417-2EEF-46F75E3F9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0F16-F47A-4443-88A0-9523CFC42171}" type="datetimeFigureOut">
              <a:rPr lang="es-ES" smtClean="0"/>
              <a:t>10/09/2025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CEF167-9F5B-CD00-3F5A-771412A9D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9E99CC-AC9F-D805-1D58-0B7B33A4B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4588-4F3F-4B62-B031-143DC0D8D9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0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F49CC-9315-F74E-AAFF-9E1D0DFA3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97BD1B-4E71-F888-CE2B-4C0F2CB5C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6D9EF5-C7D8-5023-DD1E-3A5354421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C484BE-BE63-5AF4-66AE-D70298CF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0F16-F47A-4443-88A0-9523CFC42171}" type="datetimeFigureOut">
              <a:rPr lang="es-ES" smtClean="0"/>
              <a:t>10/09/2025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0EEAD7-9FDA-78D1-7EA3-1BA430C2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1DB09E-5C76-2AED-302F-417EE72C9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4588-4F3F-4B62-B031-143DC0D8D9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429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2D91A-E7DB-B6F1-1850-B5777EC9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27B7E6-2994-9794-A40D-DB124DB7C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1B7F23-8541-9F7D-AC8E-22E81FF37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69D36AD-E253-D5B3-27E6-D55F32CB7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84D9611-D239-45BE-4ADC-227F413CE6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301F4A6-86E2-6F53-DFE0-7BE183668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0F16-F47A-4443-88A0-9523CFC42171}" type="datetimeFigureOut">
              <a:rPr lang="es-ES" smtClean="0"/>
              <a:t>10/09/2025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AD01A3C-A9E2-5F2E-B4A3-4610A7A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AB0F1E-F0EA-14D7-8AF9-EEBD7D7D0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4588-4F3F-4B62-B031-143DC0D8D9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25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B84E76-E2E5-5742-E089-F84DB198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228D10B-466F-ED8E-4532-01E4D4358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0F16-F47A-4443-88A0-9523CFC42171}" type="datetimeFigureOut">
              <a:rPr lang="es-ES" smtClean="0"/>
              <a:t>10/09/2025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78EA7E-26AA-A315-4471-A7E3DFC80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0593CA5-4B33-48AF-D51A-DDBC1DF83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4588-4F3F-4B62-B031-143DC0D8D9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91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8A9F081-8684-FBA9-FB92-F05AD186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0F16-F47A-4443-88A0-9523CFC42171}" type="datetimeFigureOut">
              <a:rPr lang="es-ES" smtClean="0"/>
              <a:t>10/09/2025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5F6235-31E9-8F72-392F-6DE2BAEE3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AD0656-00A4-D4C0-7033-52F75861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4588-4F3F-4B62-B031-143DC0D8D9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19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C54FC-BE17-807F-5EEF-3237148AA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29A1B5-4080-A033-30FC-2D6DDD0D6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62C372-93B0-A8B9-4BCA-3F6D5605A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A7434A-BCFC-A842-357B-42F00F68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0F16-F47A-4443-88A0-9523CFC42171}" type="datetimeFigureOut">
              <a:rPr lang="es-ES" smtClean="0"/>
              <a:t>10/09/2025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A2ECBF-9D4A-7AC8-100C-CC352B6E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A5D146-AEA1-3A0A-D6A6-8E8EA7756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4588-4F3F-4B62-B031-143DC0D8D9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30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D038B-4862-AD05-22D5-C2D74471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AA16A64-7467-F699-3D69-940410680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C30D16-FCBD-0E1F-6788-24A34B2A2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83AC06-9DF7-949C-F2B9-DE170EBC9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0F16-F47A-4443-88A0-9523CFC42171}" type="datetimeFigureOut">
              <a:rPr lang="es-ES" smtClean="0"/>
              <a:t>10/09/2025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1F178E-91F0-C065-A025-914B0D67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DE485A-16BA-5DB7-89B5-A1716EC7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4588-4F3F-4B62-B031-143DC0D8D9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14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FFEC0F-91C1-FE71-8661-31A999A3A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9970F7-4068-315C-D2E8-2D50DEBBE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D2C321-BBBC-E92A-90A2-E33675143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F0F16-F47A-4443-88A0-9523CFC42171}" type="datetimeFigureOut">
              <a:rPr lang="es-ES" smtClean="0"/>
              <a:t>10/09/2025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44DE5E-FCCD-B263-50DD-D59C8E11A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E1F4C0-AB17-56AE-A371-8413F43DE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24588-4F3F-4B62-B031-143DC0D8D9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75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8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5" Type="http://schemas.microsoft.com/office/2007/relationships/media" Target="../media/media9.mp3"/><Relationship Id="rId10" Type="http://schemas.openxmlformats.org/officeDocument/2006/relationships/image" Target="../media/image15.png"/><Relationship Id="rId4" Type="http://schemas.openxmlformats.org/officeDocument/2006/relationships/audio" Target="../media/media8.mp3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B946E-F335-2A42-4FA0-B5E44511E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47753"/>
            <a:ext cx="9144000" cy="1086625"/>
          </a:xfrm>
        </p:spPr>
        <p:txBody>
          <a:bodyPr/>
          <a:lstStyle/>
          <a:p>
            <a:r>
              <a:rPr lang="es-ES" dirty="0">
                <a:latin typeface="Aptos"/>
              </a:rPr>
              <a:t>Necesitamos ayuda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4E5A4C-E028-69D9-E1C4-5BCE5B5E9301}"/>
              </a:ext>
            </a:extLst>
          </p:cNvPr>
          <p:cNvSpPr/>
          <p:nvPr/>
        </p:nvSpPr>
        <p:spPr>
          <a:xfrm>
            <a:off x="-230605" y="4969966"/>
            <a:ext cx="12653357" cy="2155971"/>
          </a:xfrm>
          <a:prstGeom prst="rect">
            <a:avLst/>
          </a:prstGeom>
          <a:solidFill>
            <a:schemeClr val="bg1"/>
          </a:solidFill>
          <a:ln w="57150">
            <a:solidFill>
              <a:srgbClr val="C8F3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Logo de Caamina conmigo">
            <a:extLst>
              <a:ext uri="{FF2B5EF4-FFF2-40B4-BE49-F238E27FC236}">
                <a16:creationId xmlns:a16="http://schemas.microsoft.com/office/drawing/2014/main" id="{D507BF1F-B66A-F31E-68BB-33C12AFB8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652" y="4634724"/>
            <a:ext cx="2569428" cy="2569428"/>
          </a:xfrm>
          <a:prstGeom prst="rect">
            <a:avLst/>
          </a:prstGeom>
        </p:spPr>
      </p:pic>
      <p:pic>
        <p:nvPicPr>
          <p:cNvPr id="6" name="Picture 5" descr="Logo de Sinpromi">
            <a:extLst>
              <a:ext uri="{FF2B5EF4-FFF2-40B4-BE49-F238E27FC236}">
                <a16:creationId xmlns:a16="http://schemas.microsoft.com/office/drawing/2014/main" id="{B5729F12-B4F7-2A20-D424-6C8552B51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091" y="3958682"/>
            <a:ext cx="5503404" cy="391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E91459-4ACA-1ADE-BAF5-DABB09124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453" r="195"/>
          <a:stretch>
            <a:fillRect/>
          </a:stretch>
        </p:blipFill>
        <p:spPr>
          <a:xfrm>
            <a:off x="4225847" y="-1957"/>
            <a:ext cx="3740316" cy="351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0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del ejercicio 1">
            <a:extLst>
              <a:ext uri="{FF2B5EF4-FFF2-40B4-BE49-F238E27FC236}">
                <a16:creationId xmlns:a16="http://schemas.microsoft.com/office/drawing/2014/main" id="{AC166E3D-EBEC-E069-7528-908A887B07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1" y="393639"/>
            <a:ext cx="8586215" cy="607072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B071C60-16A5-8E8D-80BE-D2ECF3321783}"/>
              </a:ext>
            </a:extLst>
          </p:cNvPr>
          <p:cNvSpPr txBox="1"/>
          <p:nvPr/>
        </p:nvSpPr>
        <p:spPr>
          <a:xfrm>
            <a:off x="9028177" y="786384"/>
            <a:ext cx="316382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400" dirty="0">
                <a:latin typeface="Aptos"/>
                <a:ea typeface="Verdana"/>
              </a:rPr>
              <a:t>El coche del abuelo </a:t>
            </a:r>
          </a:p>
          <a:p>
            <a:r>
              <a:rPr lang="es-ES" sz="2400" dirty="0">
                <a:latin typeface="Aptos"/>
                <a:ea typeface="Verdana"/>
              </a:rPr>
              <a:t>está en llamas.</a:t>
            </a:r>
          </a:p>
          <a:p>
            <a:endParaRPr lang="es-ES" sz="2400" dirty="0">
              <a:latin typeface="Aptos"/>
              <a:ea typeface="Verdana" panose="020B0604030504040204" pitchFamily="34" charset="0"/>
            </a:endParaRPr>
          </a:p>
          <a:p>
            <a:r>
              <a:rPr lang="es-ES" sz="2400" dirty="0">
                <a:latin typeface="Aptos"/>
                <a:ea typeface="Verdana"/>
              </a:rPr>
              <a:t>Él necesita ayuda</a:t>
            </a:r>
            <a:r>
              <a:rPr lang="es-ES" sz="2400" dirty="0">
                <a:latin typeface="Verdana"/>
                <a:ea typeface="Verdana"/>
              </a:rPr>
              <a:t> 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B334FBE0-6FEE-B8D3-088D-7CE838D292EA}"/>
              </a:ext>
            </a:extLst>
          </p:cNvPr>
          <p:cNvCxnSpPr/>
          <p:nvPr/>
        </p:nvCxnSpPr>
        <p:spPr>
          <a:xfrm>
            <a:off x="10555224" y="2734056"/>
            <a:ext cx="0" cy="100584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Botón de ayudar">
            <a:extLst>
              <a:ext uri="{FF2B5EF4-FFF2-40B4-BE49-F238E27FC236}">
                <a16:creationId xmlns:a16="http://schemas.microsoft.com/office/drawing/2014/main" id="{9DDC93FF-EA87-1225-05BE-71B1D20A3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77" y="4117908"/>
            <a:ext cx="1502580" cy="156966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6A7E12F-C837-9941-601F-9615D663CDD9}"/>
              </a:ext>
            </a:extLst>
          </p:cNvPr>
          <p:cNvSpPr/>
          <p:nvPr/>
        </p:nvSpPr>
        <p:spPr>
          <a:xfrm>
            <a:off x="79237" y="5531705"/>
            <a:ext cx="1136931" cy="1068026"/>
          </a:xfrm>
          <a:prstGeom prst="ellipse">
            <a:avLst/>
          </a:prstGeom>
          <a:solidFill>
            <a:srgbClr val="C8F3C6"/>
          </a:solidFill>
          <a:ln>
            <a:solidFill>
              <a:srgbClr val="C8F3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_47886747_196">
            <a:hlinkClick r:id="" action="ppaction://media"/>
            <a:extLst>
              <a:ext uri="{FF2B5EF4-FFF2-40B4-BE49-F238E27FC236}">
                <a16:creationId xmlns:a16="http://schemas.microsoft.com/office/drawing/2014/main" id="{D06D5C3E-EE7C-7A49-8B6A-97FA2006D8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955" y="5695315"/>
            <a:ext cx="730250" cy="730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DEE763-FCC0-EA88-7E49-FB39EDCE3F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01299" y="6859014"/>
            <a:ext cx="10515600" cy="1325563"/>
          </a:xfrm>
        </p:spPr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Ejercicio</a:t>
            </a:r>
            <a:r>
              <a:rPr lang="en-US" dirty="0">
                <a:ea typeface="Calibri Light"/>
                <a:cs typeface="Calibri Light"/>
              </a:rPr>
              <a:t> 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2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del ejercicio 2">
            <a:extLst>
              <a:ext uri="{FF2B5EF4-FFF2-40B4-BE49-F238E27FC236}">
                <a16:creationId xmlns:a16="http://schemas.microsoft.com/office/drawing/2014/main" id="{63908273-CAA8-AAA2-B479-A0AFC109A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1" y="393639"/>
            <a:ext cx="8586215" cy="607072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892E3BE-8BC7-D4C2-4310-D0DEBB2B15DA}"/>
              </a:ext>
            </a:extLst>
          </p:cNvPr>
          <p:cNvSpPr/>
          <p:nvPr/>
        </p:nvSpPr>
        <p:spPr>
          <a:xfrm>
            <a:off x="79237" y="5531705"/>
            <a:ext cx="1136931" cy="1068026"/>
          </a:xfrm>
          <a:prstGeom prst="ellipse">
            <a:avLst/>
          </a:prstGeom>
          <a:solidFill>
            <a:srgbClr val="C8F3C6"/>
          </a:solidFill>
          <a:ln>
            <a:solidFill>
              <a:srgbClr val="C8F3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29ED7FB4-BE9D-0948-F884-63E9866D62B8}"/>
              </a:ext>
            </a:extLst>
          </p:cNvPr>
          <p:cNvCxnSpPr/>
          <p:nvPr/>
        </p:nvCxnSpPr>
        <p:spPr>
          <a:xfrm>
            <a:off x="10555224" y="2734056"/>
            <a:ext cx="0" cy="100584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Botón de ayudar">
            <a:extLst>
              <a:ext uri="{FF2B5EF4-FFF2-40B4-BE49-F238E27FC236}">
                <a16:creationId xmlns:a16="http://schemas.microsoft.com/office/drawing/2014/main" id="{4512141B-A4E6-85B5-4502-E6CC106459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77" y="4117908"/>
            <a:ext cx="1502580" cy="156966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4F35D4E-1257-6098-1F49-B8BC8FBAFE1B}"/>
              </a:ext>
            </a:extLst>
          </p:cNvPr>
          <p:cNvSpPr txBox="1"/>
          <p:nvPr/>
        </p:nvSpPr>
        <p:spPr>
          <a:xfrm>
            <a:off x="9028177" y="786384"/>
            <a:ext cx="316382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400" dirty="0">
                <a:latin typeface="Aptos"/>
                <a:ea typeface="Verdana"/>
              </a:rPr>
              <a:t>La niña se ha hecho daño en la rodilla.</a:t>
            </a:r>
          </a:p>
          <a:p>
            <a:endParaRPr lang="es-ES" sz="2400" dirty="0">
              <a:latin typeface="Aptos"/>
              <a:ea typeface="Verdana" panose="020B0604030504040204" pitchFamily="34" charset="0"/>
            </a:endParaRPr>
          </a:p>
          <a:p>
            <a:r>
              <a:rPr lang="es-ES" sz="2400" dirty="0">
                <a:latin typeface="Aptos"/>
                <a:ea typeface="Verdana"/>
              </a:rPr>
              <a:t>Ella necesita ayuda</a:t>
            </a:r>
            <a:r>
              <a:rPr lang="es-ES" sz="2400" dirty="0">
                <a:latin typeface="Verdana"/>
                <a:ea typeface="Verdana"/>
              </a:rPr>
              <a:t> </a:t>
            </a:r>
          </a:p>
        </p:txBody>
      </p:sp>
      <p:pic>
        <p:nvPicPr>
          <p:cNvPr id="2" name="p_47886784_240">
            <a:hlinkClick r:id="" action="ppaction://media"/>
            <a:extLst>
              <a:ext uri="{FF2B5EF4-FFF2-40B4-BE49-F238E27FC236}">
                <a16:creationId xmlns:a16="http://schemas.microsoft.com/office/drawing/2014/main" id="{241E3860-E055-2EFF-A691-E72E62F364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6070" y="5684412"/>
            <a:ext cx="730250" cy="7302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A123D77-9FB5-D006-2742-892996EDF0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389424" y="6858000"/>
            <a:ext cx="10515600" cy="1325563"/>
          </a:xfrm>
        </p:spPr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Ejercicio</a:t>
            </a:r>
            <a:r>
              <a:rPr lang="en-US" dirty="0">
                <a:ea typeface="Calibri Light"/>
                <a:cs typeface="Calibri Light"/>
              </a:rPr>
              <a:t>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1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del ejercicio 3">
            <a:extLst>
              <a:ext uri="{FF2B5EF4-FFF2-40B4-BE49-F238E27FC236}">
                <a16:creationId xmlns:a16="http://schemas.microsoft.com/office/drawing/2014/main" id="{015AEF9A-E17A-B6CB-3BD3-2CC0041EB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384495"/>
            <a:ext cx="8586216" cy="6070723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D5240840-CFAB-6EA3-6122-A1B72C4D980F}"/>
              </a:ext>
            </a:extLst>
          </p:cNvPr>
          <p:cNvCxnSpPr/>
          <p:nvPr/>
        </p:nvCxnSpPr>
        <p:spPr>
          <a:xfrm>
            <a:off x="10555224" y="2734056"/>
            <a:ext cx="0" cy="100584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Botón de ayudar">
            <a:extLst>
              <a:ext uri="{FF2B5EF4-FFF2-40B4-BE49-F238E27FC236}">
                <a16:creationId xmlns:a16="http://schemas.microsoft.com/office/drawing/2014/main" id="{25906513-E93C-B236-ED92-4983F75914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77" y="4117908"/>
            <a:ext cx="1502580" cy="156966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3AEA83B-7E86-BA0C-1016-91E18E7FBD36}"/>
              </a:ext>
            </a:extLst>
          </p:cNvPr>
          <p:cNvSpPr txBox="1"/>
          <p:nvPr/>
        </p:nvSpPr>
        <p:spPr>
          <a:xfrm>
            <a:off x="9028177" y="786384"/>
            <a:ext cx="316382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400" dirty="0">
                <a:latin typeface="Aptos"/>
                <a:ea typeface="Verdana"/>
              </a:rPr>
              <a:t>La mujer se ha quemado la piel.</a:t>
            </a:r>
          </a:p>
          <a:p>
            <a:endParaRPr lang="es-ES" sz="2400" dirty="0">
              <a:latin typeface="Aptos"/>
              <a:ea typeface="Verdana" panose="020B0604030504040204" pitchFamily="34" charset="0"/>
            </a:endParaRPr>
          </a:p>
          <a:p>
            <a:r>
              <a:rPr lang="es-ES" sz="2400" dirty="0">
                <a:latin typeface="Aptos"/>
                <a:ea typeface="Verdana"/>
              </a:rPr>
              <a:t>Ella necesita ayuda</a:t>
            </a:r>
            <a:r>
              <a:rPr lang="es-ES" sz="2400" dirty="0">
                <a:latin typeface="Verdana"/>
                <a:ea typeface="Verdana"/>
              </a:rPr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AADEB6-E090-2DA3-7377-207568ADC4B5}"/>
              </a:ext>
            </a:extLst>
          </p:cNvPr>
          <p:cNvSpPr/>
          <p:nvPr/>
        </p:nvSpPr>
        <p:spPr>
          <a:xfrm>
            <a:off x="79237" y="5531705"/>
            <a:ext cx="1136931" cy="1068026"/>
          </a:xfrm>
          <a:prstGeom prst="ellipse">
            <a:avLst/>
          </a:prstGeom>
          <a:solidFill>
            <a:srgbClr val="C8F3C6"/>
          </a:solidFill>
          <a:ln>
            <a:solidFill>
              <a:srgbClr val="C8F3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_47887024_426">
            <a:hlinkClick r:id="" action="ppaction://media"/>
            <a:extLst>
              <a:ext uri="{FF2B5EF4-FFF2-40B4-BE49-F238E27FC236}">
                <a16:creationId xmlns:a16="http://schemas.microsoft.com/office/drawing/2014/main" id="{C260141D-2ACD-BBBE-6181-8AE04730B5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6070" y="5684412"/>
            <a:ext cx="730250" cy="7302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CB10417-75DB-A6F6-7A8F-871BB689E6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765123" y="6858000"/>
            <a:ext cx="10515600" cy="1325563"/>
          </a:xfrm>
        </p:spPr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Ejercicio</a:t>
            </a:r>
            <a:r>
              <a:rPr lang="en-US" dirty="0">
                <a:ea typeface="Calibri Light"/>
                <a:cs typeface="Calibri Light"/>
              </a:rPr>
              <a:t>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6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7C19517-2777-01CE-9A18-0DB4B12B3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1" y="393640"/>
            <a:ext cx="8586215" cy="6070722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4FA41439-3150-8E76-C783-CB079766D0C7}"/>
              </a:ext>
            </a:extLst>
          </p:cNvPr>
          <p:cNvCxnSpPr/>
          <p:nvPr/>
        </p:nvCxnSpPr>
        <p:spPr>
          <a:xfrm>
            <a:off x="10555224" y="2734056"/>
            <a:ext cx="0" cy="100584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Botón de ayudar">
            <a:extLst>
              <a:ext uri="{FF2B5EF4-FFF2-40B4-BE49-F238E27FC236}">
                <a16:creationId xmlns:a16="http://schemas.microsoft.com/office/drawing/2014/main" id="{1190A530-E8C6-FD76-531E-46A50AA7A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77" y="4117908"/>
            <a:ext cx="1502580" cy="156966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14B2C6-614D-C1EA-AD41-EDE86BA286B4}"/>
              </a:ext>
            </a:extLst>
          </p:cNvPr>
          <p:cNvSpPr txBox="1"/>
          <p:nvPr/>
        </p:nvSpPr>
        <p:spPr>
          <a:xfrm>
            <a:off x="9028177" y="786384"/>
            <a:ext cx="316382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400" dirty="0">
                <a:latin typeface="Aptos"/>
                <a:ea typeface="Verdana"/>
              </a:rPr>
              <a:t>La señora va muy cargada.</a:t>
            </a:r>
            <a:endParaRPr lang="es-ES" sz="2400">
              <a:latin typeface="Aptos"/>
              <a:ea typeface="Verdana" panose="020B0604030504040204" pitchFamily="34" charset="0"/>
            </a:endParaRPr>
          </a:p>
          <a:p>
            <a:endParaRPr lang="es-ES" sz="2400" dirty="0">
              <a:latin typeface="Aptos"/>
              <a:ea typeface="Verdana" panose="020B0604030504040204" pitchFamily="34" charset="0"/>
            </a:endParaRPr>
          </a:p>
          <a:p>
            <a:r>
              <a:rPr lang="es-ES" sz="2400" dirty="0">
                <a:latin typeface="Aptos"/>
                <a:ea typeface="Verdana"/>
              </a:rPr>
              <a:t>Ella necesita ayuda</a:t>
            </a:r>
            <a:r>
              <a:rPr lang="es-ES" sz="2400" dirty="0">
                <a:latin typeface="Verdana"/>
                <a:ea typeface="Verdana"/>
              </a:rPr>
              <a:t> </a:t>
            </a:r>
          </a:p>
        </p:txBody>
      </p:sp>
      <p:pic>
        <p:nvPicPr>
          <p:cNvPr id="2" name="Picture 1" descr="Dibujo del ejercicio 4">
            <a:extLst>
              <a:ext uri="{FF2B5EF4-FFF2-40B4-BE49-F238E27FC236}">
                <a16:creationId xmlns:a16="http://schemas.microsoft.com/office/drawing/2014/main" id="{06A8CCFF-FE8D-C4DE-39DB-B7C482ECD2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412" y="390292"/>
            <a:ext cx="8668226" cy="607741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DC5D7D1-9634-A5F7-77B8-EE1C72F1CA58}"/>
              </a:ext>
            </a:extLst>
          </p:cNvPr>
          <p:cNvSpPr/>
          <p:nvPr/>
        </p:nvSpPr>
        <p:spPr>
          <a:xfrm>
            <a:off x="79237" y="5531705"/>
            <a:ext cx="1136931" cy="1068026"/>
          </a:xfrm>
          <a:prstGeom prst="ellipse">
            <a:avLst/>
          </a:prstGeom>
          <a:solidFill>
            <a:srgbClr val="C8F3C6"/>
          </a:solidFill>
          <a:ln>
            <a:solidFill>
              <a:srgbClr val="C8F3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_47886866_309">
            <a:hlinkClick r:id="" action="ppaction://media"/>
            <a:extLst>
              <a:ext uri="{FF2B5EF4-FFF2-40B4-BE49-F238E27FC236}">
                <a16:creationId xmlns:a16="http://schemas.microsoft.com/office/drawing/2014/main" id="{CE9D68F6-3BC3-DD5F-D4B6-B6CB388DB8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6777" y="5684412"/>
            <a:ext cx="730250" cy="7302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40261B1-13AC-7539-3B06-51596B9861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653275" y="6984034"/>
            <a:ext cx="10515600" cy="1325563"/>
          </a:xfrm>
        </p:spPr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Ejercicio</a:t>
            </a:r>
            <a:r>
              <a:rPr lang="en-US" dirty="0">
                <a:ea typeface="Calibri Light"/>
                <a:cs typeface="Calibri Light"/>
              </a:rPr>
              <a:t>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7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del ejercicio 5">
            <a:extLst>
              <a:ext uri="{FF2B5EF4-FFF2-40B4-BE49-F238E27FC236}">
                <a16:creationId xmlns:a16="http://schemas.microsoft.com/office/drawing/2014/main" id="{0728F899-6E44-B280-ECC0-81CF62DB5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393639"/>
            <a:ext cx="8586216" cy="6070723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2E4218F5-C81F-3272-76AE-E380E89316A5}"/>
              </a:ext>
            </a:extLst>
          </p:cNvPr>
          <p:cNvCxnSpPr/>
          <p:nvPr/>
        </p:nvCxnSpPr>
        <p:spPr>
          <a:xfrm>
            <a:off x="10555224" y="2734056"/>
            <a:ext cx="0" cy="100584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Botón de ayudar">
            <a:extLst>
              <a:ext uri="{FF2B5EF4-FFF2-40B4-BE49-F238E27FC236}">
                <a16:creationId xmlns:a16="http://schemas.microsoft.com/office/drawing/2014/main" id="{BB43FDEF-C8F8-0CD8-B8A6-185D7C533D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77" y="4117908"/>
            <a:ext cx="1502580" cy="156966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592888-96B8-E59C-8107-B57C015DD284}"/>
              </a:ext>
            </a:extLst>
          </p:cNvPr>
          <p:cNvSpPr txBox="1"/>
          <p:nvPr/>
        </p:nvSpPr>
        <p:spPr>
          <a:xfrm>
            <a:off x="9028177" y="786384"/>
            <a:ext cx="316382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400" dirty="0">
                <a:latin typeface="Aptos"/>
                <a:ea typeface="Verdana"/>
              </a:rPr>
              <a:t>El hombre se ha cortado el dedo.</a:t>
            </a:r>
          </a:p>
          <a:p>
            <a:endParaRPr lang="es-ES" sz="2400" dirty="0">
              <a:latin typeface="Aptos"/>
              <a:ea typeface="Verdana" panose="020B0604030504040204" pitchFamily="34" charset="0"/>
            </a:endParaRPr>
          </a:p>
          <a:p>
            <a:r>
              <a:rPr lang="es-ES" sz="2400" dirty="0">
                <a:latin typeface="Aptos"/>
                <a:ea typeface="Verdana"/>
              </a:rPr>
              <a:t>Él necesita ayuda</a:t>
            </a:r>
            <a:r>
              <a:rPr lang="es-ES" sz="2400" dirty="0">
                <a:latin typeface="Verdana"/>
                <a:ea typeface="Verdana"/>
              </a:rPr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BBA6EBF-CC3C-46D5-24C9-392524846725}"/>
              </a:ext>
            </a:extLst>
          </p:cNvPr>
          <p:cNvSpPr/>
          <p:nvPr/>
        </p:nvSpPr>
        <p:spPr>
          <a:xfrm>
            <a:off x="79237" y="5531705"/>
            <a:ext cx="1136931" cy="1068026"/>
          </a:xfrm>
          <a:prstGeom prst="ellipse">
            <a:avLst/>
          </a:prstGeom>
          <a:solidFill>
            <a:srgbClr val="C8F3C6"/>
          </a:solidFill>
          <a:ln>
            <a:solidFill>
              <a:srgbClr val="C8F3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_48340026_962">
            <a:hlinkClick r:id="" action="ppaction://media"/>
            <a:extLst>
              <a:ext uri="{FF2B5EF4-FFF2-40B4-BE49-F238E27FC236}">
                <a16:creationId xmlns:a16="http://schemas.microsoft.com/office/drawing/2014/main" id="{12E07494-B4EB-744D-18C4-716E291AD7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6070" y="5749460"/>
            <a:ext cx="730250" cy="730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CC7A67-D0B5-9D52-95A6-5F85DE3996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21960" y="6786650"/>
            <a:ext cx="10515600" cy="1325563"/>
          </a:xfrm>
        </p:spPr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Ejercicio</a:t>
            </a:r>
            <a:r>
              <a:rPr lang="en-US" dirty="0">
                <a:ea typeface="Calibri Light"/>
                <a:cs typeface="Calibri Light"/>
              </a:rPr>
              <a:t>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8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bujo del ejercicio 6">
            <a:extLst>
              <a:ext uri="{FF2B5EF4-FFF2-40B4-BE49-F238E27FC236}">
                <a16:creationId xmlns:a16="http://schemas.microsoft.com/office/drawing/2014/main" id="{0FC1CEE0-2AB3-1311-EEA3-F0BF27653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1" y="393640"/>
            <a:ext cx="8586214" cy="6070721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0C7525CA-D8CB-8C70-0CB4-15B968580693}"/>
              </a:ext>
            </a:extLst>
          </p:cNvPr>
          <p:cNvCxnSpPr/>
          <p:nvPr/>
        </p:nvCxnSpPr>
        <p:spPr>
          <a:xfrm>
            <a:off x="10555224" y="2734056"/>
            <a:ext cx="0" cy="100584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Botón de ayudar">
            <a:extLst>
              <a:ext uri="{FF2B5EF4-FFF2-40B4-BE49-F238E27FC236}">
                <a16:creationId xmlns:a16="http://schemas.microsoft.com/office/drawing/2014/main" id="{95957F8E-1967-0FEF-9F15-079D9D30E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77" y="4117908"/>
            <a:ext cx="1502580" cy="156966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7291849-6847-1A72-9E83-320B064D97BF}"/>
              </a:ext>
            </a:extLst>
          </p:cNvPr>
          <p:cNvSpPr txBox="1"/>
          <p:nvPr/>
        </p:nvSpPr>
        <p:spPr>
          <a:xfrm>
            <a:off x="9028177" y="786384"/>
            <a:ext cx="316382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2400" dirty="0">
                <a:latin typeface="Aptos"/>
                <a:ea typeface="Verdana"/>
              </a:rPr>
              <a:t>El niño se ha quemado los dedos.</a:t>
            </a:r>
          </a:p>
          <a:p>
            <a:endParaRPr lang="es-ES" sz="2400" dirty="0">
              <a:latin typeface="Aptos"/>
              <a:ea typeface="Verdana" panose="020B0604030504040204" pitchFamily="34" charset="0"/>
            </a:endParaRPr>
          </a:p>
          <a:p>
            <a:r>
              <a:rPr lang="es-ES" sz="2400" dirty="0">
                <a:latin typeface="Aptos"/>
                <a:ea typeface="Verdana"/>
              </a:rPr>
              <a:t>Él necesita ayuda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82051F-BF79-54C7-44B7-E00FF9E388A6}"/>
              </a:ext>
            </a:extLst>
          </p:cNvPr>
          <p:cNvSpPr/>
          <p:nvPr/>
        </p:nvSpPr>
        <p:spPr>
          <a:xfrm>
            <a:off x="79237" y="5531705"/>
            <a:ext cx="1136931" cy="1068026"/>
          </a:xfrm>
          <a:prstGeom prst="ellipse">
            <a:avLst/>
          </a:prstGeom>
          <a:solidFill>
            <a:srgbClr val="C8F3C6"/>
          </a:solidFill>
          <a:ln>
            <a:solidFill>
              <a:srgbClr val="C8F3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_47887142_522">
            <a:hlinkClick r:id="" action="ppaction://media"/>
            <a:extLst>
              <a:ext uri="{FF2B5EF4-FFF2-40B4-BE49-F238E27FC236}">
                <a16:creationId xmlns:a16="http://schemas.microsoft.com/office/drawing/2014/main" id="{3B1C8524-3802-A48E-BD9C-2CDEEC69A8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6070" y="5749460"/>
            <a:ext cx="730250" cy="7302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3C2ABBB-06DC-E243-BA4A-9C714215C1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690372" y="6682511"/>
            <a:ext cx="10515600" cy="1325563"/>
          </a:xfrm>
        </p:spPr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Ejercicio</a:t>
            </a:r>
            <a:r>
              <a:rPr lang="en-US" dirty="0">
                <a:ea typeface="Calibri Light"/>
                <a:cs typeface="Calibri Light"/>
              </a:rPr>
              <a:t>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6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>
            <a:extLst>
              <a:ext uri="{FF2B5EF4-FFF2-40B4-BE49-F238E27FC236}">
                <a16:creationId xmlns:a16="http://schemas.microsoft.com/office/drawing/2014/main" id="{D2B3BA2A-24C5-9C21-A078-D63B7303DBBB}"/>
              </a:ext>
            </a:extLst>
          </p:cNvPr>
          <p:cNvSpPr txBox="1"/>
          <p:nvPr/>
        </p:nvSpPr>
        <p:spPr>
          <a:xfrm>
            <a:off x="1964249" y="952450"/>
            <a:ext cx="8253341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6000" dirty="0">
                <a:latin typeface="Aptos"/>
                <a:ea typeface="Verdana"/>
              </a:rPr>
              <a:t>¿Qué te ha parecido?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7CB875-66EA-5C8A-6836-D1EE72476CB7}"/>
              </a:ext>
            </a:extLst>
          </p:cNvPr>
          <p:cNvSpPr/>
          <p:nvPr/>
        </p:nvSpPr>
        <p:spPr>
          <a:xfrm>
            <a:off x="0" y="2609263"/>
            <a:ext cx="12190981" cy="3023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aburrido" descr="Opinar mal">
            <a:hlinkClick r:id="" action="ppaction://media"/>
            <a:extLst>
              <a:ext uri="{FF2B5EF4-FFF2-40B4-BE49-F238E27FC236}">
                <a16:creationId xmlns:a16="http://schemas.microsoft.com/office/drawing/2014/main" id="{63A0FAA4-8681-3468-4DE1-C4549C92CC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3338" y="2608534"/>
            <a:ext cx="3016249" cy="3025542"/>
          </a:xfrm>
          <a:prstGeom prst="rect">
            <a:avLst/>
          </a:prstGeom>
        </p:spPr>
      </p:pic>
      <p:pic>
        <p:nvPicPr>
          <p:cNvPr id="8" name="bien" descr="Opinar bien">
            <a:hlinkClick r:id="" action="ppaction://media"/>
            <a:extLst>
              <a:ext uri="{FF2B5EF4-FFF2-40B4-BE49-F238E27FC236}">
                <a16:creationId xmlns:a16="http://schemas.microsoft.com/office/drawing/2014/main" id="{4B7D554A-C7FD-459F-8B9D-710CF87E731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50705" y="2608534"/>
            <a:ext cx="3090591" cy="3025542"/>
          </a:xfrm>
          <a:prstGeom prst="rect">
            <a:avLst/>
          </a:prstGeom>
        </p:spPr>
      </p:pic>
      <p:pic>
        <p:nvPicPr>
          <p:cNvPr id="9" name="genial" descr="Opinar genial">
            <a:hlinkClick r:id="" action="ppaction://media"/>
            <a:extLst>
              <a:ext uri="{FF2B5EF4-FFF2-40B4-BE49-F238E27FC236}">
                <a16:creationId xmlns:a16="http://schemas.microsoft.com/office/drawing/2014/main" id="{C52B25F8-5DB9-12D1-5719-44239CF131D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908972" y="2608534"/>
            <a:ext cx="3044128" cy="302554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DB2A1A-E717-9C50-B374-84072BA938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5711" y="6858000"/>
            <a:ext cx="10515600" cy="1325563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¿</a:t>
            </a:r>
            <a:r>
              <a:rPr lang="en-US" dirty="0" err="1">
                <a:ea typeface="Calibri Light"/>
                <a:cs typeface="Calibri Light"/>
              </a:rPr>
              <a:t>Qué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te</a:t>
            </a:r>
            <a:r>
              <a:rPr lang="en-US" dirty="0">
                <a:ea typeface="Calibri Light"/>
                <a:cs typeface="Calibri Light"/>
              </a:rPr>
              <a:t> ha </a:t>
            </a:r>
            <a:r>
              <a:rPr lang="en-US" dirty="0" err="1">
                <a:ea typeface="Calibri Light"/>
                <a:cs typeface="Calibri Light"/>
              </a:rPr>
              <a:t>parecido</a:t>
            </a:r>
            <a:r>
              <a:rPr lang="en-US" dirty="0">
                <a:ea typeface="Calibri Light"/>
                <a:cs typeface="Calibri Light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7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92</Words>
  <Application>Microsoft Office PowerPoint</Application>
  <PresentationFormat>Widescreen</PresentationFormat>
  <Paragraphs>28</Paragraphs>
  <Slides>8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de Office</vt:lpstr>
      <vt:lpstr>Necesitamos ayuda</vt:lpstr>
      <vt:lpstr>Ejercicio 1 </vt:lpstr>
      <vt:lpstr>Ejercicio 2</vt:lpstr>
      <vt:lpstr>Ejercicio 3</vt:lpstr>
      <vt:lpstr>Ejercicio 4</vt:lpstr>
      <vt:lpstr>Ejercicio 5</vt:lpstr>
      <vt:lpstr>Ejercicio 6</vt:lpstr>
      <vt:lpstr>¿Qué te ha parecido?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ITSCAA2 Comunicacion Alternativa Aume</dc:creator>
  <cp:lastModifiedBy>Carlos Alonso Segura</cp:lastModifiedBy>
  <cp:revision>101</cp:revision>
  <dcterms:created xsi:type="dcterms:W3CDTF">2025-05-21T12:17:54Z</dcterms:created>
  <dcterms:modified xsi:type="dcterms:W3CDTF">2025-09-10T09:51:23Z</dcterms:modified>
</cp:coreProperties>
</file>