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8FA"/>
    <a:srgbClr val="DBD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C1D095-AABB-C400-4B0B-12369D0D9C91}" v="1" dt="2025-08-20T09:24:51.6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3" autoAdjust="0"/>
    <p:restoredTop sz="86441" autoAdjust="0"/>
  </p:normalViewPr>
  <p:slideViewPr>
    <p:cSldViewPr snapToGrid="0">
      <p:cViewPr varScale="1">
        <p:scale>
          <a:sx n="81" d="100"/>
          <a:sy n="81" d="100"/>
        </p:scale>
        <p:origin x="11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A" userId="S::caa@sinpromi.org::fc52d62f-ad50-4a4a-82df-64a90b97236f" providerId="AD" clId="Web-{E731E6B8-8A7D-E020-6225-BD1CC79A1C46}"/>
    <pc:docChg chg="modSld">
      <pc:chgData name="CAA" userId="S::caa@sinpromi.org::fc52d62f-ad50-4a4a-82df-64a90b97236f" providerId="AD" clId="Web-{E731E6B8-8A7D-E020-6225-BD1CC79A1C46}" dt="2025-08-04T06:48:16.285" v="15" actId="20577"/>
      <pc:docMkLst>
        <pc:docMk/>
      </pc:docMkLst>
      <pc:sldChg chg="modSp">
        <pc:chgData name="CAA" userId="S::caa@sinpromi.org::fc52d62f-ad50-4a4a-82df-64a90b97236f" providerId="AD" clId="Web-{E731E6B8-8A7D-E020-6225-BD1CC79A1C46}" dt="2025-08-04T06:39:57.911" v="1" actId="20577"/>
        <pc:sldMkLst>
          <pc:docMk/>
          <pc:sldMk cId="1206138287" sldId="259"/>
        </pc:sldMkLst>
        <pc:spChg chg="mod">
          <ac:chgData name="CAA" userId="S::caa@sinpromi.org::fc52d62f-ad50-4a4a-82df-64a90b97236f" providerId="AD" clId="Web-{E731E6B8-8A7D-E020-6225-BD1CC79A1C46}" dt="2025-08-04T06:39:57.911" v="1" actId="20577"/>
          <ac:spMkLst>
            <pc:docMk/>
            <pc:sldMk cId="1206138287" sldId="259"/>
            <ac:spMk id="23" creationId="{27F19177-CD54-459C-2AE5-ADE39C7A16E5}"/>
          </ac:spMkLst>
        </pc:spChg>
      </pc:sldChg>
      <pc:sldChg chg="modSp">
        <pc:chgData name="CAA" userId="S::caa@sinpromi.org::fc52d62f-ad50-4a4a-82df-64a90b97236f" providerId="AD" clId="Web-{E731E6B8-8A7D-E020-6225-BD1CC79A1C46}" dt="2025-08-04T06:40:07.771" v="3" actId="20577"/>
        <pc:sldMkLst>
          <pc:docMk/>
          <pc:sldMk cId="4226912196" sldId="260"/>
        </pc:sldMkLst>
        <pc:spChg chg="mod">
          <ac:chgData name="CAA" userId="S::caa@sinpromi.org::fc52d62f-ad50-4a4a-82df-64a90b97236f" providerId="AD" clId="Web-{E731E6B8-8A7D-E020-6225-BD1CC79A1C46}" dt="2025-08-04T06:40:07.771" v="3" actId="20577"/>
          <ac:spMkLst>
            <pc:docMk/>
            <pc:sldMk cId="4226912196" sldId="260"/>
            <ac:spMk id="18" creationId="{C638550F-127B-D55C-C1AB-F96B3B93AFA8}"/>
          </ac:spMkLst>
        </pc:spChg>
      </pc:sldChg>
      <pc:sldChg chg="modSp">
        <pc:chgData name="CAA" userId="S::caa@sinpromi.org::fc52d62f-ad50-4a4a-82df-64a90b97236f" providerId="AD" clId="Web-{E731E6B8-8A7D-E020-6225-BD1CC79A1C46}" dt="2025-08-04T06:40:03.192" v="2" actId="20577"/>
        <pc:sldMkLst>
          <pc:docMk/>
          <pc:sldMk cId="3620589064" sldId="261"/>
        </pc:sldMkLst>
        <pc:spChg chg="mod">
          <ac:chgData name="CAA" userId="S::caa@sinpromi.org::fc52d62f-ad50-4a4a-82df-64a90b97236f" providerId="AD" clId="Web-{E731E6B8-8A7D-E020-6225-BD1CC79A1C46}" dt="2025-08-04T06:40:03.192" v="2" actId="20577"/>
          <ac:spMkLst>
            <pc:docMk/>
            <pc:sldMk cId="3620589064" sldId="261"/>
            <ac:spMk id="5" creationId="{569FBD71-5DF4-C948-DD8F-A108EE980E5B}"/>
          </ac:spMkLst>
        </pc:spChg>
      </pc:sldChg>
      <pc:sldChg chg="modSp">
        <pc:chgData name="CAA" userId="S::caa@sinpromi.org::fc52d62f-ad50-4a4a-82df-64a90b97236f" providerId="AD" clId="Web-{E731E6B8-8A7D-E020-6225-BD1CC79A1C46}" dt="2025-08-04T06:48:09.301" v="14" actId="20577"/>
        <pc:sldMkLst>
          <pc:docMk/>
          <pc:sldMk cId="768867321" sldId="262"/>
        </pc:sldMkLst>
        <pc:spChg chg="mod">
          <ac:chgData name="CAA" userId="S::caa@sinpromi.org::fc52d62f-ad50-4a4a-82df-64a90b97236f" providerId="AD" clId="Web-{E731E6B8-8A7D-E020-6225-BD1CC79A1C46}" dt="2025-08-04T06:48:09.301" v="14" actId="20577"/>
          <ac:spMkLst>
            <pc:docMk/>
            <pc:sldMk cId="768867321" sldId="262"/>
            <ac:spMk id="7" creationId="{ACB2FE51-DE26-3414-4DF8-6A467B1C0CBB}"/>
          </ac:spMkLst>
        </pc:spChg>
      </pc:sldChg>
      <pc:sldChg chg="modSp">
        <pc:chgData name="CAA" userId="S::caa@sinpromi.org::fc52d62f-ad50-4a4a-82df-64a90b97236f" providerId="AD" clId="Web-{E731E6B8-8A7D-E020-6225-BD1CC79A1C46}" dt="2025-08-04T06:48:16.285" v="15" actId="20577"/>
        <pc:sldMkLst>
          <pc:docMk/>
          <pc:sldMk cId="492820475" sldId="263"/>
        </pc:sldMkLst>
        <pc:spChg chg="mod">
          <ac:chgData name="CAA" userId="S::caa@sinpromi.org::fc52d62f-ad50-4a4a-82df-64a90b97236f" providerId="AD" clId="Web-{E731E6B8-8A7D-E020-6225-BD1CC79A1C46}" dt="2025-08-04T06:48:16.285" v="15" actId="20577"/>
          <ac:spMkLst>
            <pc:docMk/>
            <pc:sldMk cId="492820475" sldId="263"/>
            <ac:spMk id="7" creationId="{7A6DC04E-048A-EAEF-204D-B63C345F0A66}"/>
          </ac:spMkLst>
        </pc:spChg>
      </pc:sldChg>
      <pc:sldChg chg="modSp">
        <pc:chgData name="CAA" userId="S::caa@sinpromi.org::fc52d62f-ad50-4a4a-82df-64a90b97236f" providerId="AD" clId="Web-{E731E6B8-8A7D-E020-6225-BD1CC79A1C46}" dt="2025-08-04T06:40:32.803" v="10" actId="20577"/>
        <pc:sldMkLst>
          <pc:docMk/>
          <pc:sldMk cId="518344477" sldId="264"/>
        </pc:sldMkLst>
        <pc:spChg chg="mod">
          <ac:chgData name="CAA" userId="S::caa@sinpromi.org::fc52d62f-ad50-4a4a-82df-64a90b97236f" providerId="AD" clId="Web-{E731E6B8-8A7D-E020-6225-BD1CC79A1C46}" dt="2025-08-04T06:40:32.803" v="10" actId="20577"/>
          <ac:spMkLst>
            <pc:docMk/>
            <pc:sldMk cId="518344477" sldId="264"/>
            <ac:spMk id="5" creationId="{2EB92058-0B2A-3380-76C5-85D424630B31}"/>
          </ac:spMkLst>
        </pc:spChg>
      </pc:sldChg>
      <pc:sldChg chg="modSp">
        <pc:chgData name="CAA" userId="S::caa@sinpromi.org::fc52d62f-ad50-4a4a-82df-64a90b97236f" providerId="AD" clId="Web-{E731E6B8-8A7D-E020-6225-BD1CC79A1C46}" dt="2025-08-04T06:40:40.491" v="13" actId="20577"/>
        <pc:sldMkLst>
          <pc:docMk/>
          <pc:sldMk cId="2632379931" sldId="265"/>
        </pc:sldMkLst>
        <pc:spChg chg="mod">
          <ac:chgData name="CAA" userId="S::caa@sinpromi.org::fc52d62f-ad50-4a4a-82df-64a90b97236f" providerId="AD" clId="Web-{E731E6B8-8A7D-E020-6225-BD1CC79A1C46}" dt="2025-08-04T06:40:40.491" v="13" actId="20577"/>
          <ac:spMkLst>
            <pc:docMk/>
            <pc:sldMk cId="2632379931" sldId="265"/>
            <ac:spMk id="5" creationId="{F42812C4-62DD-BCD6-D6F1-086752AC777E}"/>
          </ac:spMkLst>
        </pc:spChg>
      </pc:sldChg>
    </pc:docChg>
  </pc:docChgLst>
  <pc:docChgLst>
    <pc:chgData name="CAA" userId="S::caa@sinpromi.org::fc52d62f-ad50-4a4a-82df-64a90b97236f" providerId="AD" clId="Web-{F0DB3EB1-9180-FB6C-105B-9A6D046B0F07}"/>
    <pc:docChg chg="modSld">
      <pc:chgData name="CAA" userId="S::caa@sinpromi.org::fc52d62f-ad50-4a4a-82df-64a90b97236f" providerId="AD" clId="Web-{F0DB3EB1-9180-FB6C-105B-9A6D046B0F07}" dt="2025-06-19T07:51:29.272" v="55"/>
      <pc:docMkLst>
        <pc:docMk/>
      </pc:docMkLst>
      <pc:sldChg chg="addSp modSp modMedia addAnim">
        <pc:chgData name="CAA" userId="S::caa@sinpromi.org::fc52d62f-ad50-4a4a-82df-64a90b97236f" providerId="AD" clId="Web-{F0DB3EB1-9180-FB6C-105B-9A6D046B0F07}" dt="2025-06-19T07:41:26.120" v="5" actId="1076"/>
        <pc:sldMkLst>
          <pc:docMk/>
          <pc:sldMk cId="310646217" sldId="258"/>
        </pc:sldMkLst>
      </pc:sldChg>
      <pc:sldChg chg="addSp delSp modSp modMedia addAnim delAnim">
        <pc:chgData name="CAA" userId="S::caa@sinpromi.org::fc52d62f-ad50-4a4a-82df-64a90b97236f" providerId="AD" clId="Web-{F0DB3EB1-9180-FB6C-105B-9A6D046B0F07}" dt="2025-06-19T07:47:52.304" v="28" actId="14100"/>
        <pc:sldMkLst>
          <pc:docMk/>
          <pc:sldMk cId="1206138287" sldId="259"/>
        </pc:sldMkLst>
      </pc:sldChg>
      <pc:sldChg chg="addSp delSp modSp modMedia addAnim delAnim">
        <pc:chgData name="CAA" userId="S::caa@sinpromi.org::fc52d62f-ad50-4a4a-82df-64a90b97236f" providerId="AD" clId="Web-{F0DB3EB1-9180-FB6C-105B-9A6D046B0F07}" dt="2025-06-19T07:50:20.096" v="45" actId="14100"/>
        <pc:sldMkLst>
          <pc:docMk/>
          <pc:sldMk cId="4226912196" sldId="260"/>
        </pc:sldMkLst>
      </pc:sldChg>
      <pc:sldChg chg="addSp delSp modSp modMedia addAnim delAnim">
        <pc:chgData name="CAA" userId="S::caa@sinpromi.org::fc52d62f-ad50-4a4a-82df-64a90b97236f" providerId="AD" clId="Web-{F0DB3EB1-9180-FB6C-105B-9A6D046B0F07}" dt="2025-06-19T07:50:05.126" v="42" actId="14100"/>
        <pc:sldMkLst>
          <pc:docMk/>
          <pc:sldMk cId="3620589064" sldId="261"/>
        </pc:sldMkLst>
      </pc:sldChg>
      <pc:sldChg chg="addSp delSp modSp modMedia addAnim delAnim">
        <pc:chgData name="CAA" userId="S::caa@sinpromi.org::fc52d62f-ad50-4a4a-82df-64a90b97236f" providerId="AD" clId="Web-{F0DB3EB1-9180-FB6C-105B-9A6D046B0F07}" dt="2025-06-19T07:50:37.112" v="48" actId="14100"/>
        <pc:sldMkLst>
          <pc:docMk/>
          <pc:sldMk cId="768867321" sldId="262"/>
        </pc:sldMkLst>
      </pc:sldChg>
      <pc:sldChg chg="addSp delSp modSp modMedia addAnim delAnim">
        <pc:chgData name="CAA" userId="S::caa@sinpromi.org::fc52d62f-ad50-4a4a-82df-64a90b97236f" providerId="AD" clId="Web-{F0DB3EB1-9180-FB6C-105B-9A6D046B0F07}" dt="2025-06-19T07:50:53.098" v="51" actId="14100"/>
        <pc:sldMkLst>
          <pc:docMk/>
          <pc:sldMk cId="492820475" sldId="263"/>
        </pc:sldMkLst>
      </pc:sldChg>
      <pc:sldChg chg="addSp delSp modSp modMedia addAnim delAnim">
        <pc:chgData name="CAA" userId="S::caa@sinpromi.org::fc52d62f-ad50-4a4a-82df-64a90b97236f" providerId="AD" clId="Web-{F0DB3EB1-9180-FB6C-105B-9A6D046B0F07}" dt="2025-06-19T07:51:29.272" v="55"/>
        <pc:sldMkLst>
          <pc:docMk/>
          <pc:sldMk cId="518344477" sldId="264"/>
        </pc:sldMkLst>
      </pc:sldChg>
      <pc:sldChg chg="addSp delSp modSp modMedia addAnim delAnim">
        <pc:chgData name="CAA" userId="S::caa@sinpromi.org::fc52d62f-ad50-4a4a-82df-64a90b97236f" providerId="AD" clId="Web-{F0DB3EB1-9180-FB6C-105B-9A6D046B0F07}" dt="2025-06-19T07:51:24.678" v="54"/>
        <pc:sldMkLst>
          <pc:docMk/>
          <pc:sldMk cId="2632379931" sldId="265"/>
        </pc:sldMkLst>
      </pc:sldChg>
    </pc:docChg>
  </pc:docChgLst>
  <pc:docChgLst>
    <pc:chgData name="CAA" userId="S::caa@sinpromi.org::fc52d62f-ad50-4a4a-82df-64a90b97236f" providerId="AD" clId="Web-{5A88F51D-2162-3C72-8B06-74F4D6AEB884}"/>
    <pc:docChg chg="modSld">
      <pc:chgData name="CAA" userId="S::caa@sinpromi.org::fc52d62f-ad50-4a4a-82df-64a90b97236f" providerId="AD" clId="Web-{5A88F51D-2162-3C72-8B06-74F4D6AEB884}" dt="2025-06-24T07:50:59.911" v="36" actId="14100"/>
      <pc:docMkLst>
        <pc:docMk/>
      </pc:docMkLst>
      <pc:sldChg chg="addSp delSp modSp modMedia addAnim">
        <pc:chgData name="CAA" userId="S::caa@sinpromi.org::fc52d62f-ad50-4a4a-82df-64a90b97236f" providerId="AD" clId="Web-{5A88F51D-2162-3C72-8B06-74F4D6AEB884}" dt="2025-06-24T07:50:59.911" v="36" actId="14100"/>
        <pc:sldMkLst>
          <pc:docMk/>
          <pc:sldMk cId="3824488915" sldId="266"/>
        </pc:sldMkLst>
      </pc:sldChg>
    </pc:docChg>
  </pc:docChgLst>
  <pc:docChgLst>
    <pc:chgData name="CAA" userId="S::caa@sinpromi.org::fc52d62f-ad50-4a4a-82df-64a90b97236f" providerId="AD" clId="Web-{7E6B80D3-26C8-BC60-C939-388559816757}"/>
    <pc:docChg chg="addSld delSld modSld sldOrd modMainMaster">
      <pc:chgData name="CAA" userId="S::caa@sinpromi.org::fc52d62f-ad50-4a4a-82df-64a90b97236f" providerId="AD" clId="Web-{7E6B80D3-26C8-BC60-C939-388559816757}" dt="2025-05-28T11:33:49.225" v="427"/>
      <pc:docMkLst>
        <pc:docMk/>
      </pc:docMkLst>
      <pc:sldChg chg="addSp delSp modSp mod setBg">
        <pc:chgData name="CAA" userId="S::caa@sinpromi.org::fc52d62f-ad50-4a4a-82df-64a90b97236f" providerId="AD" clId="Web-{7E6B80D3-26C8-BC60-C939-388559816757}" dt="2025-05-28T11:33:24.737" v="425" actId="1076"/>
        <pc:sldMkLst>
          <pc:docMk/>
          <pc:sldMk cId="2406273178" sldId="256"/>
        </pc:sldMkLst>
      </pc:sldChg>
      <pc:sldChg chg="new del">
        <pc:chgData name="CAA" userId="S::caa@sinpromi.org::fc52d62f-ad50-4a4a-82df-64a90b97236f" providerId="AD" clId="Web-{7E6B80D3-26C8-BC60-C939-388559816757}" dt="2025-05-28T10:23:00.072" v="7"/>
        <pc:sldMkLst>
          <pc:docMk/>
          <pc:sldMk cId="2856050161" sldId="257"/>
        </pc:sldMkLst>
      </pc:sldChg>
      <pc:sldChg chg="addSp modSp new mod">
        <pc:chgData name="CAA" userId="S::caa@sinpromi.org::fc52d62f-ad50-4a4a-82df-64a90b97236f" providerId="AD" clId="Web-{7E6B80D3-26C8-BC60-C939-388559816757}" dt="2025-05-28T11:27:38.824" v="406"/>
        <pc:sldMkLst>
          <pc:docMk/>
          <pc:sldMk cId="310646217" sldId="258"/>
        </pc:sldMkLst>
      </pc:sldChg>
      <pc:sldChg chg="addSp delSp modSp new mod">
        <pc:chgData name="CAA" userId="S::caa@sinpromi.org::fc52d62f-ad50-4a4a-82df-64a90b97236f" providerId="AD" clId="Web-{7E6B80D3-26C8-BC60-C939-388559816757}" dt="2025-05-28T11:27:46.902" v="407"/>
        <pc:sldMkLst>
          <pc:docMk/>
          <pc:sldMk cId="1206138287" sldId="259"/>
        </pc:sldMkLst>
      </pc:sldChg>
      <pc:sldChg chg="addSp delSp modSp new mod">
        <pc:chgData name="CAA" userId="S::caa@sinpromi.org::fc52d62f-ad50-4a4a-82df-64a90b97236f" providerId="AD" clId="Web-{7E6B80D3-26C8-BC60-C939-388559816757}" dt="2025-05-28T11:28:06.810" v="409"/>
        <pc:sldMkLst>
          <pc:docMk/>
          <pc:sldMk cId="4226912196" sldId="260"/>
        </pc:sldMkLst>
      </pc:sldChg>
      <pc:sldChg chg="addSp delSp modSp new mod ord">
        <pc:chgData name="CAA" userId="S::caa@sinpromi.org::fc52d62f-ad50-4a4a-82df-64a90b97236f" providerId="AD" clId="Web-{7E6B80D3-26C8-BC60-C939-388559816757}" dt="2025-05-28T11:27:52.637" v="408"/>
        <pc:sldMkLst>
          <pc:docMk/>
          <pc:sldMk cId="3620589064" sldId="261"/>
        </pc:sldMkLst>
      </pc:sldChg>
      <pc:sldChg chg="addSp delSp modSp new mod">
        <pc:chgData name="CAA" userId="S::caa@sinpromi.org::fc52d62f-ad50-4a4a-82df-64a90b97236f" providerId="AD" clId="Web-{7E6B80D3-26C8-BC60-C939-388559816757}" dt="2025-05-28T11:30:14.553" v="410"/>
        <pc:sldMkLst>
          <pc:docMk/>
          <pc:sldMk cId="768867321" sldId="262"/>
        </pc:sldMkLst>
      </pc:sldChg>
      <pc:sldChg chg="add del replId">
        <pc:chgData name="CAA" userId="S::caa@sinpromi.org::fc52d62f-ad50-4a4a-82df-64a90b97236f" providerId="AD" clId="Web-{7E6B80D3-26C8-BC60-C939-388559816757}" dt="2025-05-28T11:10:09.785" v="149"/>
        <pc:sldMkLst>
          <pc:docMk/>
          <pc:sldMk cId="1241881408" sldId="262"/>
        </pc:sldMkLst>
      </pc:sldChg>
      <pc:sldChg chg="addSp delSp modSp new mod">
        <pc:chgData name="CAA" userId="S::caa@sinpromi.org::fc52d62f-ad50-4a4a-82df-64a90b97236f" providerId="AD" clId="Web-{7E6B80D3-26C8-BC60-C939-388559816757}" dt="2025-05-28T11:30:28.819" v="411"/>
        <pc:sldMkLst>
          <pc:docMk/>
          <pc:sldMk cId="492820475" sldId="263"/>
        </pc:sldMkLst>
      </pc:sldChg>
      <pc:sldChg chg="addSp delSp modSp new mod">
        <pc:chgData name="CAA" userId="S::caa@sinpromi.org::fc52d62f-ad50-4a4a-82df-64a90b97236f" providerId="AD" clId="Web-{7E6B80D3-26C8-BC60-C939-388559816757}" dt="2025-05-28T11:30:36.226" v="412"/>
        <pc:sldMkLst>
          <pc:docMk/>
          <pc:sldMk cId="518344477" sldId="264"/>
        </pc:sldMkLst>
      </pc:sldChg>
      <pc:sldChg chg="addSp modSp new mod">
        <pc:chgData name="CAA" userId="S::caa@sinpromi.org::fc52d62f-ad50-4a4a-82df-64a90b97236f" providerId="AD" clId="Web-{7E6B80D3-26C8-BC60-C939-388559816757}" dt="2025-05-28T11:31:09.775" v="416"/>
        <pc:sldMkLst>
          <pc:docMk/>
          <pc:sldMk cId="2632379931" sldId="265"/>
        </pc:sldMkLst>
      </pc:sldChg>
      <pc:sldChg chg="addSp new">
        <pc:chgData name="CAA" userId="S::caa@sinpromi.org::fc52d62f-ad50-4a4a-82df-64a90b97236f" providerId="AD" clId="Web-{7E6B80D3-26C8-BC60-C939-388559816757}" dt="2025-05-28T11:33:49.225" v="427"/>
        <pc:sldMkLst>
          <pc:docMk/>
          <pc:sldMk cId="3824488915" sldId="266"/>
        </pc:sldMkLst>
      </pc:sldChg>
      <pc:sldMasterChg chg="mod setBg modSldLayout">
        <pc:chgData name="CAA" userId="S::caa@sinpromi.org::fc52d62f-ad50-4a4a-82df-64a90b97236f" providerId="AD" clId="Web-{7E6B80D3-26C8-BC60-C939-388559816757}" dt="2025-05-28T11:27:21.073" v="403"/>
        <pc:sldMasterMkLst>
          <pc:docMk/>
          <pc:sldMasterMk cId="2933118997" sldId="2147483648"/>
        </pc:sldMasterMkLst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2288191458" sldId="2147483649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3398174421" sldId="2147483650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2339700568" sldId="2147483651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979029867" sldId="2147483652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1752394269" sldId="2147483653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3630658609" sldId="2147483654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3682375612" sldId="2147483655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1360449816" sldId="2147483656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383603595" sldId="2147483657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541863252" sldId="2147483658"/>
          </pc:sldLayoutMkLst>
        </pc:sldLayoutChg>
        <pc:sldLayoutChg chg="mod">
          <pc:chgData name="CAA" userId="S::caa@sinpromi.org::fc52d62f-ad50-4a4a-82df-64a90b97236f" providerId="AD" clId="Web-{7E6B80D3-26C8-BC60-C939-388559816757}" dt="2025-05-28T11:27:21.073" v="403"/>
          <pc:sldLayoutMkLst>
            <pc:docMk/>
            <pc:sldMasterMk cId="2933118997" sldId="2147483648"/>
            <pc:sldLayoutMk cId="2215096201" sldId="2147483659"/>
          </pc:sldLayoutMkLst>
        </pc:sldLayoutChg>
      </pc:sldMasterChg>
    </pc:docChg>
  </pc:docChgLst>
  <pc:docChgLst>
    <pc:chgData name="Virginia González Rosquete" userId="24c7bbd6-b7cd-4e32-b43e-7b21737e33c8" providerId="ADAL" clId="{F9F9D4BE-CB48-4A73-A080-895281B75F31}"/>
    <pc:docChg chg="modSld">
      <pc:chgData name="Virginia González Rosquete" userId="24c7bbd6-b7cd-4e32-b43e-7b21737e33c8" providerId="ADAL" clId="{F9F9D4BE-CB48-4A73-A080-895281B75F31}" dt="2025-08-01T11:25:35.912" v="4" actId="113"/>
      <pc:docMkLst>
        <pc:docMk/>
      </pc:docMkLst>
      <pc:sldChg chg="modSp mod">
        <pc:chgData name="Virginia González Rosquete" userId="24c7bbd6-b7cd-4e32-b43e-7b21737e33c8" providerId="ADAL" clId="{F9F9D4BE-CB48-4A73-A080-895281B75F31}" dt="2025-08-01T11:25:35.912" v="4" actId="113"/>
        <pc:sldMkLst>
          <pc:docMk/>
          <pc:sldMk cId="310646217" sldId="258"/>
        </pc:sldMkLst>
        <pc:spChg chg="mod">
          <ac:chgData name="Virginia González Rosquete" userId="24c7bbd6-b7cd-4e32-b43e-7b21737e33c8" providerId="ADAL" clId="{F9F9D4BE-CB48-4A73-A080-895281B75F31}" dt="2025-08-01T11:25:35.912" v="4" actId="113"/>
          <ac:spMkLst>
            <pc:docMk/>
            <pc:sldMk cId="310646217" sldId="258"/>
            <ac:spMk id="12" creationId="{7C3A4334-888F-1F54-E193-918116048EFC}"/>
          </ac:spMkLst>
        </pc:spChg>
      </pc:sldChg>
      <pc:sldChg chg="modSp mod">
        <pc:chgData name="Virginia González Rosquete" userId="24c7bbd6-b7cd-4e32-b43e-7b21737e33c8" providerId="ADAL" clId="{F9F9D4BE-CB48-4A73-A080-895281B75F31}" dt="2025-08-01T11:25:20.799" v="1" actId="113"/>
        <pc:sldMkLst>
          <pc:docMk/>
          <pc:sldMk cId="1206138287" sldId="259"/>
        </pc:sldMkLst>
        <pc:spChg chg="mod">
          <ac:chgData name="Virginia González Rosquete" userId="24c7bbd6-b7cd-4e32-b43e-7b21737e33c8" providerId="ADAL" clId="{F9F9D4BE-CB48-4A73-A080-895281B75F31}" dt="2025-08-01T11:25:20.799" v="1" actId="113"/>
          <ac:spMkLst>
            <pc:docMk/>
            <pc:sldMk cId="1206138287" sldId="259"/>
            <ac:spMk id="23" creationId="{27F19177-CD54-459C-2AE5-ADE39C7A16E5}"/>
          </ac:spMkLst>
        </pc:spChg>
      </pc:sldChg>
      <pc:sldChg chg="modSp mod">
        <pc:chgData name="Virginia González Rosquete" userId="24c7bbd6-b7cd-4e32-b43e-7b21737e33c8" providerId="ADAL" clId="{F9F9D4BE-CB48-4A73-A080-895281B75F31}" dt="2025-08-01T11:25:31.050" v="3" actId="113"/>
        <pc:sldMkLst>
          <pc:docMk/>
          <pc:sldMk cId="4226912196" sldId="260"/>
        </pc:sldMkLst>
        <pc:spChg chg="mod">
          <ac:chgData name="Virginia González Rosquete" userId="24c7bbd6-b7cd-4e32-b43e-7b21737e33c8" providerId="ADAL" clId="{F9F9D4BE-CB48-4A73-A080-895281B75F31}" dt="2025-08-01T11:25:31.050" v="3" actId="113"/>
          <ac:spMkLst>
            <pc:docMk/>
            <pc:sldMk cId="4226912196" sldId="260"/>
            <ac:spMk id="18" creationId="{C638550F-127B-D55C-C1AB-F96B3B93AFA8}"/>
          </ac:spMkLst>
        </pc:spChg>
      </pc:sldChg>
      <pc:sldChg chg="modSp mod">
        <pc:chgData name="Virginia González Rosquete" userId="24c7bbd6-b7cd-4e32-b43e-7b21737e33c8" providerId="ADAL" clId="{F9F9D4BE-CB48-4A73-A080-895281B75F31}" dt="2025-08-01T11:25:26.152" v="2" actId="113"/>
        <pc:sldMkLst>
          <pc:docMk/>
          <pc:sldMk cId="3620589064" sldId="261"/>
        </pc:sldMkLst>
        <pc:spChg chg="mod">
          <ac:chgData name="Virginia González Rosquete" userId="24c7bbd6-b7cd-4e32-b43e-7b21737e33c8" providerId="ADAL" clId="{F9F9D4BE-CB48-4A73-A080-895281B75F31}" dt="2025-08-01T11:25:26.152" v="2" actId="113"/>
          <ac:spMkLst>
            <pc:docMk/>
            <pc:sldMk cId="3620589064" sldId="261"/>
            <ac:spMk id="5" creationId="{569FBD71-5DF4-C948-DD8F-A108EE980E5B}"/>
          </ac:spMkLst>
        </pc:spChg>
      </pc:sldChg>
    </pc:docChg>
  </pc:docChgLst>
  <pc:docChgLst>
    <pc:chgData clId="Web-{BFC1D095-AABB-C400-4B0B-12369D0D9C91}"/>
    <pc:docChg chg="modSld">
      <pc:chgData name="" userId="" providerId="" clId="Web-{BFC1D095-AABB-C400-4B0B-12369D0D9C91}" dt="2025-08-20T09:24:51.627" v="0" actId="1076"/>
      <pc:docMkLst>
        <pc:docMk/>
      </pc:docMkLst>
      <pc:sldChg chg="modSp">
        <pc:chgData name="" userId="" providerId="" clId="Web-{BFC1D095-AABB-C400-4B0B-12369D0D9C91}" dt="2025-08-20T09:24:51.627" v="0" actId="1076"/>
        <pc:sldMkLst>
          <pc:docMk/>
          <pc:sldMk cId="3824488915" sldId="266"/>
        </pc:sldMkLst>
        <pc:spChg chg="mod">
          <ac:chgData name="" userId="" providerId="" clId="Web-{BFC1D095-AABB-C400-4B0B-12369D0D9C91}" dt="2025-08-20T09:24:51.627" v="0" actId="1076"/>
          <ac:spMkLst>
            <pc:docMk/>
            <pc:sldMk cId="3824488915" sldId="266"/>
            <ac:spMk id="13" creationId="{8A7CB875-66EA-5C8A-6836-D1EE72476C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20/08/2025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media" Target="../media/media3.mp3"/><Relationship Id="rId7" Type="http://schemas.openxmlformats.org/officeDocument/2006/relationships/slideLayout" Target="../slideLayouts/slideLayout7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audio" Target="../media/media4.mp3"/><Relationship Id="rId5" Type="http://schemas.microsoft.com/office/2007/relationships/media" Target="../media/media4.mp3"/><Relationship Id="rId10" Type="http://schemas.openxmlformats.org/officeDocument/2006/relationships/image" Target="../media/image10.png"/><Relationship Id="rId4" Type="http://schemas.openxmlformats.org/officeDocument/2006/relationships/audio" Target="../media/media3.mp3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80732" y="3780070"/>
            <a:ext cx="6439830" cy="854308"/>
          </a:xfrm>
        </p:spPr>
        <p:txBody>
          <a:bodyPr>
            <a:normAutofit fontScale="90000"/>
          </a:bodyPr>
          <a:lstStyle/>
          <a:p>
            <a:r>
              <a:rPr lang="es-ES" dirty="0"/>
              <a:t>Acabar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C4E5A4C-E028-69D9-E1C4-5BCE5B5E9301}"/>
              </a:ext>
            </a:extLst>
          </p:cNvPr>
          <p:cNvSpPr/>
          <p:nvPr/>
        </p:nvSpPr>
        <p:spPr>
          <a:xfrm>
            <a:off x="0" y="4969966"/>
            <a:ext cx="12192147" cy="18852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Logo de Camina conmigo">
            <a:extLst>
              <a:ext uri="{FF2B5EF4-FFF2-40B4-BE49-F238E27FC236}">
                <a16:creationId xmlns:a16="http://schemas.microsoft.com/office/drawing/2014/main" id="{D507BF1F-B66A-F31E-68BB-33C12AFB8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4652" y="4634724"/>
            <a:ext cx="2569428" cy="2569428"/>
          </a:xfrm>
          <a:prstGeom prst="rect">
            <a:avLst/>
          </a:prstGeom>
        </p:spPr>
      </p:pic>
      <p:pic>
        <p:nvPicPr>
          <p:cNvPr id="5" name="Picture 4" descr="Logo de Sinpromi">
            <a:extLst>
              <a:ext uri="{FF2B5EF4-FFF2-40B4-BE49-F238E27FC236}">
                <a16:creationId xmlns:a16="http://schemas.microsoft.com/office/drawing/2014/main" id="{B5729F12-B4F7-2A20-D424-6C8552B51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091" y="3958682"/>
            <a:ext cx="5503404" cy="3912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7752AD-97A8-76C2-6534-171680F421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0897" y="155652"/>
            <a:ext cx="3628793" cy="362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4">
            <a:extLst>
              <a:ext uri="{FF2B5EF4-FFF2-40B4-BE49-F238E27FC236}">
                <a16:creationId xmlns:a16="http://schemas.microsoft.com/office/drawing/2014/main" id="{D2B3BA2A-24C5-9C21-A078-D63B7303DBBB}"/>
              </a:ext>
            </a:extLst>
          </p:cNvPr>
          <p:cNvSpPr txBox="1"/>
          <p:nvPr/>
        </p:nvSpPr>
        <p:spPr>
          <a:xfrm>
            <a:off x="1964249" y="952450"/>
            <a:ext cx="825334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6000">
                <a:latin typeface="Aptos"/>
                <a:ea typeface="Verdana"/>
              </a:rPr>
              <a:t>¿Qué te ha parecido?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7CB875-66EA-5C8A-6836-D1EE72476CB7}"/>
              </a:ext>
            </a:extLst>
          </p:cNvPr>
          <p:cNvSpPr/>
          <p:nvPr/>
        </p:nvSpPr>
        <p:spPr>
          <a:xfrm>
            <a:off x="-92927" y="2609263"/>
            <a:ext cx="12190981" cy="30239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9" name="aburrido" descr="Opinar mal">
            <a:hlinkClick r:id="" action="ppaction://media"/>
            <a:extLst>
              <a:ext uri="{FF2B5EF4-FFF2-40B4-BE49-F238E27FC236}">
                <a16:creationId xmlns:a16="http://schemas.microsoft.com/office/drawing/2014/main" id="{091FB751-C44D-29AD-A351-D85ECF68E8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73436" y="2608534"/>
            <a:ext cx="3062713" cy="3025542"/>
          </a:xfrm>
          <a:prstGeom prst="rect">
            <a:avLst/>
          </a:prstGeom>
        </p:spPr>
      </p:pic>
      <p:pic>
        <p:nvPicPr>
          <p:cNvPr id="20" name="bien" descr="Opinar bien">
            <a:hlinkClick r:id="" action="ppaction://media"/>
            <a:extLst>
              <a:ext uri="{FF2B5EF4-FFF2-40B4-BE49-F238E27FC236}">
                <a16:creationId xmlns:a16="http://schemas.microsoft.com/office/drawing/2014/main" id="{CA9BC3B1-D9FA-3653-29E5-9F4E90BC723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4587874" y="2608534"/>
            <a:ext cx="3025542" cy="3025542"/>
          </a:xfrm>
          <a:prstGeom prst="rect">
            <a:avLst/>
          </a:prstGeom>
        </p:spPr>
      </p:pic>
      <p:pic>
        <p:nvPicPr>
          <p:cNvPr id="21" name="genial" descr="Opinar genial">
            <a:hlinkClick r:id="" action="ppaction://media"/>
            <a:extLst>
              <a:ext uri="{FF2B5EF4-FFF2-40B4-BE49-F238E27FC236}">
                <a16:creationId xmlns:a16="http://schemas.microsoft.com/office/drawing/2014/main" id="{C2582B81-98B3-2132-2A92-62843169F991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8936850" y="2608534"/>
            <a:ext cx="3025542" cy="302554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13E0016-995D-E235-C68E-76A20EB0538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3198" y="7229063"/>
            <a:ext cx="10515600" cy="1325563"/>
          </a:xfrm>
        </p:spPr>
        <p:txBody>
          <a:bodyPr/>
          <a:lstStyle/>
          <a:p>
            <a:r>
              <a:rPr lang="es-ES" dirty="0"/>
              <a:t>¿Qué te ha parecido?</a:t>
            </a:r>
          </a:p>
        </p:txBody>
      </p:sp>
    </p:spTree>
    <p:extLst>
      <p:ext uri="{BB962C8B-B14F-4D97-AF65-F5344CB8AC3E}">
        <p14:creationId xmlns:p14="http://schemas.microsoft.com/office/powerpoint/2010/main" val="382448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1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944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82F5CF4-CBAB-0E1B-8BF4-0CE8419C58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185330"/>
              </p:ext>
            </p:extLst>
          </p:nvPr>
        </p:nvGraphicFramePr>
        <p:xfrm>
          <a:off x="604097" y="383709"/>
          <a:ext cx="8424837" cy="61280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279">
                  <a:extLst>
                    <a:ext uri="{9D8B030D-6E8A-4147-A177-3AD203B41FA5}">
                      <a16:colId xmlns:a16="http://schemas.microsoft.com/office/drawing/2014/main" val="2110738819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4038470715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1893542171"/>
                    </a:ext>
                  </a:extLst>
                </a:gridCol>
              </a:tblGrid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40084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3843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14788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D45DD65-2722-8995-82B6-281467BDDE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833" y="349250"/>
            <a:ext cx="2116667" cy="211666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D1C30A4-674F-8C2B-ED3A-5BFCD0D04F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7082" y="380999"/>
            <a:ext cx="2116667" cy="21166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ECF1EF-EC3D-535C-EE13-85AF9E898C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3999" y="381000"/>
            <a:ext cx="2116667" cy="21166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68B0FB9-68AE-E8AF-BFA4-6AA5A01494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333" y="2391833"/>
            <a:ext cx="2116667" cy="21166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995ED4-50EE-1932-2ED2-38FBCB282E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7082" y="2465916"/>
            <a:ext cx="2116667" cy="211666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0D1A494-2E5C-D993-245D-6D4E87507C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3999" y="2497666"/>
            <a:ext cx="2116667" cy="21166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E930A5-8DC8-67A4-D8D5-F57B42B912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333" y="4392083"/>
            <a:ext cx="2116667" cy="21166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2F09AC0-0943-C4BB-0CBE-5542EE9FC1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7082" y="4487333"/>
            <a:ext cx="2116667" cy="21166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D9B880E-FD92-166B-696A-F8D21419A4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3999" y="4487333"/>
            <a:ext cx="2116667" cy="211666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C3A4334-888F-1F54-E193-918116048EFC}"/>
              </a:ext>
            </a:extLst>
          </p:cNvPr>
          <p:cNvSpPr txBox="1"/>
          <p:nvPr/>
        </p:nvSpPr>
        <p:spPr>
          <a:xfrm>
            <a:off x="9255699" y="387089"/>
            <a:ext cx="2743200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Toca </a:t>
            </a:r>
            <a:r>
              <a:rPr lang="en-US" sz="3600" dirty="0" err="1"/>
              <a:t>todos</a:t>
            </a:r>
            <a:r>
              <a:rPr lang="en-US" sz="3600" dirty="0"/>
              <a:t> los </a:t>
            </a:r>
            <a:r>
              <a:rPr lang="en-US" sz="3600" b="1" dirty="0"/>
              <a:t>perros</a:t>
            </a:r>
            <a:r>
              <a:rPr lang="en-US" sz="3600" dirty="0"/>
              <a:t> y luego </a:t>
            </a:r>
            <a:r>
              <a:rPr lang="en-US" sz="3600" dirty="0" err="1"/>
              <a:t>el</a:t>
            </a:r>
            <a:r>
              <a:rPr lang="en-US" sz="3600" dirty="0"/>
              <a:t> </a:t>
            </a:r>
            <a:r>
              <a:rPr lang="en-US" sz="3600" dirty="0" err="1"/>
              <a:t>botón</a:t>
            </a:r>
            <a:r>
              <a:rPr lang="en-US" sz="3600" dirty="0"/>
              <a:t> </a:t>
            </a:r>
            <a:r>
              <a:rPr lang="en-US" sz="3600" b="1" dirty="0" err="1"/>
              <a:t>acabar</a:t>
            </a:r>
            <a:endParaRPr lang="en-US" sz="3600" b="1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7CCF405-9E66-85BF-B909-F551F5C263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57833" y="4962525"/>
            <a:ext cx="1566333" cy="1325033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CEC9318-F28F-772A-A09B-B8316AAEDF69}"/>
              </a:ext>
            </a:extLst>
          </p:cNvPr>
          <p:cNvCxnSpPr/>
          <p:nvPr/>
        </p:nvCxnSpPr>
        <p:spPr>
          <a:xfrm>
            <a:off x="10451494" y="3525451"/>
            <a:ext cx="12694" cy="870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_48036772_799" descr="Botón de acabar">
            <a:hlinkClick r:id="" action="ppaction://media"/>
            <a:extLst>
              <a:ext uri="{FF2B5EF4-FFF2-40B4-BE49-F238E27FC236}">
                <a16:creationId xmlns:a16="http://schemas.microsoft.com/office/drawing/2014/main" id="{F9CDE2B0-AC7D-F201-2E91-A89CD0945F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82485" y="4961203"/>
            <a:ext cx="1520128" cy="1331032"/>
          </a:xfrm>
          <a:prstGeom prst="rect">
            <a:avLst/>
          </a:prstGeom>
        </p:spPr>
      </p:pic>
      <p:sp>
        <p:nvSpPr>
          <p:cNvPr id="16" name="Título 15">
            <a:extLst>
              <a:ext uri="{FF2B5EF4-FFF2-40B4-BE49-F238E27FC236}">
                <a16:creationId xmlns:a16="http://schemas.microsoft.com/office/drawing/2014/main" id="{2B8B9EAD-1FCA-DF1F-656E-508F8D532F7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79086" y="7109353"/>
            <a:ext cx="10515600" cy="1325563"/>
          </a:xfrm>
        </p:spPr>
        <p:txBody>
          <a:bodyPr/>
          <a:lstStyle/>
          <a:p>
            <a:r>
              <a:rPr lang="es-ES" dirty="0"/>
              <a:t>Ejercicio 1</a:t>
            </a:r>
          </a:p>
        </p:txBody>
      </p:sp>
    </p:spTree>
    <p:extLst>
      <p:ext uri="{BB962C8B-B14F-4D97-AF65-F5344CB8AC3E}">
        <p14:creationId xmlns:p14="http://schemas.microsoft.com/office/powerpoint/2010/main" val="31064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3CB4631-7824-A548-F4A0-C6513D706C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637541"/>
              </p:ext>
            </p:extLst>
          </p:nvPr>
        </p:nvGraphicFramePr>
        <p:xfrm>
          <a:off x="604097" y="383709"/>
          <a:ext cx="8424837" cy="61280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279">
                  <a:extLst>
                    <a:ext uri="{9D8B030D-6E8A-4147-A177-3AD203B41FA5}">
                      <a16:colId xmlns:a16="http://schemas.microsoft.com/office/drawing/2014/main" val="2110738819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4038470715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1893542171"/>
                    </a:ext>
                  </a:extLst>
                </a:gridCol>
              </a:tblGrid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40084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3843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147885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27F19177-CD54-459C-2AE5-ADE39C7A16E5}"/>
              </a:ext>
            </a:extLst>
          </p:cNvPr>
          <p:cNvSpPr txBox="1"/>
          <p:nvPr/>
        </p:nvSpPr>
        <p:spPr>
          <a:xfrm>
            <a:off x="9255699" y="387089"/>
            <a:ext cx="2743200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Toca </a:t>
            </a:r>
            <a:r>
              <a:rPr lang="en-US" sz="3600" err="1"/>
              <a:t>todos</a:t>
            </a:r>
            <a:r>
              <a:rPr lang="en-US" sz="3600" dirty="0"/>
              <a:t> </a:t>
            </a:r>
            <a:r>
              <a:rPr lang="en-US" sz="3600" err="1"/>
              <a:t>los</a:t>
            </a:r>
            <a:r>
              <a:rPr lang="en-US" sz="3600" dirty="0"/>
              <a:t> </a:t>
            </a:r>
            <a:r>
              <a:rPr lang="en-US" sz="3600" b="1" dirty="0"/>
              <a:t>gatos</a:t>
            </a:r>
            <a:r>
              <a:rPr lang="en-US" sz="3600" dirty="0"/>
              <a:t> y luego </a:t>
            </a:r>
            <a:r>
              <a:rPr lang="en-US" sz="3600" err="1"/>
              <a:t>el</a:t>
            </a:r>
            <a:r>
              <a:rPr lang="en-US" sz="3600" dirty="0"/>
              <a:t> </a:t>
            </a:r>
            <a:r>
              <a:rPr lang="en-US" sz="3600" err="1"/>
              <a:t>botón</a:t>
            </a:r>
            <a:r>
              <a:rPr lang="en-US" sz="3600" dirty="0"/>
              <a:t> </a:t>
            </a:r>
            <a:r>
              <a:rPr lang="en-US" sz="3600" b="1" err="1"/>
              <a:t>acabar</a:t>
            </a:r>
            <a:endParaRPr lang="en-US" sz="3600" b="1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CE6DEE7-B7EB-E3DB-5B80-C03AD5BF87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7833" y="4962525"/>
            <a:ext cx="1566333" cy="1325033"/>
          </a:xfrm>
          <a:prstGeom prst="rect">
            <a:avLst/>
          </a:prstGeom>
        </p:spPr>
      </p:pic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C5C3E9D-EE43-4CC4-F727-4C48DDE4F2BB}"/>
              </a:ext>
            </a:extLst>
          </p:cNvPr>
          <p:cNvCxnSpPr/>
          <p:nvPr/>
        </p:nvCxnSpPr>
        <p:spPr>
          <a:xfrm>
            <a:off x="10451494" y="3525451"/>
            <a:ext cx="12694" cy="870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C2086E58-8A90-1FC4-F27E-14DBD6DFA7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083" y="222250"/>
            <a:ext cx="2349500" cy="22860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D4F4734-724A-CA7F-411F-C1B959AC33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0666" y="391583"/>
            <a:ext cx="2349500" cy="22860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A5E9004-4330-4144-8D4F-5458D372E9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370416"/>
            <a:ext cx="2349500" cy="22860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7A45DFA9-4CFE-2143-AE68-CE3B211556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500" y="2286000"/>
            <a:ext cx="2349500" cy="22860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D0650D9-7B87-01C8-345F-81BC520790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0082" y="2381249"/>
            <a:ext cx="2349500" cy="22860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E7AFFB1-2578-E892-91E7-26515128BD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2381250"/>
            <a:ext cx="2349500" cy="22860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37C8CB5-E43A-9D5D-2CD7-CCB5E6175A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500" y="4392083"/>
            <a:ext cx="2349500" cy="22860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700846F-B844-AFA4-EEB1-4A8E815320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0082" y="4307416"/>
            <a:ext cx="2349500" cy="22860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4FCA865-ED5A-FB3B-D02E-801E6E77F7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4307416"/>
            <a:ext cx="2349500" cy="2286000"/>
          </a:xfrm>
          <a:prstGeom prst="rect">
            <a:avLst/>
          </a:prstGeom>
        </p:spPr>
      </p:pic>
      <p:pic>
        <p:nvPicPr>
          <p:cNvPr id="5" name="p_48036772_799" descr="Botón de acabar">
            <a:hlinkClick r:id="" action="ppaction://media"/>
            <a:extLst>
              <a:ext uri="{FF2B5EF4-FFF2-40B4-BE49-F238E27FC236}">
                <a16:creationId xmlns:a16="http://schemas.microsoft.com/office/drawing/2014/main" id="{C7BDCF1A-3D69-D88B-1F93-2CEA48441F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54606" y="4951910"/>
            <a:ext cx="1575884" cy="133103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C23E007-C837-7440-A4A3-91F5126E3E4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66283" y="7116091"/>
            <a:ext cx="10515600" cy="1325563"/>
          </a:xfrm>
        </p:spPr>
        <p:txBody>
          <a:bodyPr/>
          <a:lstStyle/>
          <a:p>
            <a:r>
              <a:rPr lang="es-ES" dirty="0"/>
              <a:t>Ejercicio 2</a:t>
            </a:r>
          </a:p>
        </p:txBody>
      </p:sp>
    </p:spTree>
    <p:extLst>
      <p:ext uri="{BB962C8B-B14F-4D97-AF65-F5344CB8AC3E}">
        <p14:creationId xmlns:p14="http://schemas.microsoft.com/office/powerpoint/2010/main" val="120613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651FC2F-437E-EE9A-0E1B-97BA3D05BF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087734"/>
              </p:ext>
            </p:extLst>
          </p:nvPr>
        </p:nvGraphicFramePr>
        <p:xfrm>
          <a:off x="604097" y="383709"/>
          <a:ext cx="8424837" cy="61280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279">
                  <a:extLst>
                    <a:ext uri="{9D8B030D-6E8A-4147-A177-3AD203B41FA5}">
                      <a16:colId xmlns:a16="http://schemas.microsoft.com/office/drawing/2014/main" val="2110738819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4038470715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1893542171"/>
                    </a:ext>
                  </a:extLst>
                </a:gridCol>
              </a:tblGrid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40084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3843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1478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69FBD71-5DF4-C948-DD8F-A108EE980E5B}"/>
              </a:ext>
            </a:extLst>
          </p:cNvPr>
          <p:cNvSpPr txBox="1"/>
          <p:nvPr/>
        </p:nvSpPr>
        <p:spPr>
          <a:xfrm>
            <a:off x="9255699" y="387089"/>
            <a:ext cx="2743200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Toca </a:t>
            </a:r>
            <a:r>
              <a:rPr lang="en-US" sz="3600" dirty="0" err="1"/>
              <a:t>todos</a:t>
            </a:r>
            <a:r>
              <a:rPr lang="en-US" sz="3600" dirty="0"/>
              <a:t> </a:t>
            </a:r>
            <a:r>
              <a:rPr lang="en-US" sz="3600" dirty="0" err="1"/>
              <a:t>los</a:t>
            </a:r>
            <a:r>
              <a:rPr lang="en-US" sz="3600" dirty="0"/>
              <a:t> </a:t>
            </a:r>
            <a:r>
              <a:rPr lang="en-US" sz="3600" b="1" dirty="0"/>
              <a:t>perros</a:t>
            </a:r>
            <a:r>
              <a:rPr lang="en-US" sz="3600" dirty="0"/>
              <a:t> y luego </a:t>
            </a:r>
            <a:r>
              <a:rPr lang="en-US" sz="3600" dirty="0" err="1"/>
              <a:t>el</a:t>
            </a:r>
            <a:r>
              <a:rPr lang="en-US" sz="3600" dirty="0"/>
              <a:t> </a:t>
            </a:r>
            <a:r>
              <a:rPr lang="en-US" sz="3600" dirty="0" err="1"/>
              <a:t>botón</a:t>
            </a:r>
            <a:r>
              <a:rPr lang="en-US" sz="3600" dirty="0"/>
              <a:t> </a:t>
            </a:r>
            <a:r>
              <a:rPr lang="en-US" sz="3600" b="1" dirty="0" err="1"/>
              <a:t>acabar</a:t>
            </a:r>
            <a:endParaRPr lang="en-US" sz="36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5DA9F8-F2FC-9B94-8B47-3F0723F77E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7833" y="4962525"/>
            <a:ext cx="1566333" cy="1325033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EBB4556-34DD-793B-3E3B-3758EFA4BC70}"/>
              </a:ext>
            </a:extLst>
          </p:cNvPr>
          <p:cNvCxnSpPr/>
          <p:nvPr/>
        </p:nvCxnSpPr>
        <p:spPr>
          <a:xfrm>
            <a:off x="10451494" y="3525451"/>
            <a:ext cx="12694" cy="870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E179A98C-CBD1-3B7F-75FE-5BA3665A7A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083" y="222250"/>
            <a:ext cx="2349500" cy="2286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6662AF-EEF0-6BC9-BBDA-1EAB085BE8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0666" y="391583"/>
            <a:ext cx="2349500" cy="2286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3162834-0FBA-B6E7-3EA7-11223C9F9C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2381250"/>
            <a:ext cx="2349500" cy="2286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4A22E64-E8FB-5C5C-0BB1-6B2EF83B7D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500" y="4392083"/>
            <a:ext cx="2349500" cy="22860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ED396AC-6515-FB33-47F8-585FC26EDD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0082" y="4307416"/>
            <a:ext cx="2349500" cy="2286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0A1312F-1C20-ADDF-44F1-ED9C689973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8214" y="304335"/>
            <a:ext cx="2346403" cy="237428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E1B43E8C-E3EC-2C53-FE87-35A1AAB082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3921" y="2339432"/>
            <a:ext cx="2346403" cy="2374281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959C4A1C-AC4A-D175-74A1-D3FEA3736C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921" y="2385896"/>
            <a:ext cx="2346403" cy="237428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0C29A1BD-1D7B-9236-3488-6E09BE3DB8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8213" y="4346651"/>
            <a:ext cx="2346403" cy="2374281"/>
          </a:xfrm>
          <a:prstGeom prst="rect">
            <a:avLst/>
          </a:prstGeom>
        </p:spPr>
      </p:pic>
      <p:pic>
        <p:nvPicPr>
          <p:cNvPr id="10" name="p_48036772_799" descr="Botón de acabar">
            <a:hlinkClick r:id="" action="ppaction://media"/>
            <a:extLst>
              <a:ext uri="{FF2B5EF4-FFF2-40B4-BE49-F238E27FC236}">
                <a16:creationId xmlns:a16="http://schemas.microsoft.com/office/drawing/2014/main" id="{B18EFBCA-36D8-5D49-DD4C-8C91FB8A8D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63900" y="4961203"/>
            <a:ext cx="1575883" cy="133103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63DB149-6621-9476-9BAB-5B1F5EC240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66283" y="7188412"/>
            <a:ext cx="10515600" cy="1325563"/>
          </a:xfrm>
        </p:spPr>
        <p:txBody>
          <a:bodyPr/>
          <a:lstStyle/>
          <a:p>
            <a:r>
              <a:rPr lang="es-ES" dirty="0"/>
              <a:t>Ejercicio 3</a:t>
            </a:r>
          </a:p>
        </p:txBody>
      </p:sp>
    </p:spTree>
    <p:extLst>
      <p:ext uri="{BB962C8B-B14F-4D97-AF65-F5344CB8AC3E}">
        <p14:creationId xmlns:p14="http://schemas.microsoft.com/office/powerpoint/2010/main" val="3620589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C1CAF23-3B3C-5645-5D99-7CF5C5D30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816468"/>
              </p:ext>
            </p:extLst>
          </p:nvPr>
        </p:nvGraphicFramePr>
        <p:xfrm>
          <a:off x="604097" y="383709"/>
          <a:ext cx="8424837" cy="61280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279">
                  <a:extLst>
                    <a:ext uri="{9D8B030D-6E8A-4147-A177-3AD203B41FA5}">
                      <a16:colId xmlns:a16="http://schemas.microsoft.com/office/drawing/2014/main" val="2110738819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4038470715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1893542171"/>
                    </a:ext>
                  </a:extLst>
                </a:gridCol>
              </a:tblGrid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40084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3843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14788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C638550F-127B-D55C-C1AB-F96B3B93AFA8}"/>
              </a:ext>
            </a:extLst>
          </p:cNvPr>
          <p:cNvSpPr txBox="1"/>
          <p:nvPr/>
        </p:nvSpPr>
        <p:spPr>
          <a:xfrm>
            <a:off x="9255699" y="387089"/>
            <a:ext cx="2743200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Toca </a:t>
            </a:r>
            <a:r>
              <a:rPr lang="en-US" sz="3600" dirty="0" err="1"/>
              <a:t>todos</a:t>
            </a:r>
            <a:r>
              <a:rPr lang="en-US" sz="3600" dirty="0"/>
              <a:t> </a:t>
            </a:r>
            <a:r>
              <a:rPr lang="en-US" sz="3600" dirty="0" err="1"/>
              <a:t>los</a:t>
            </a:r>
            <a:r>
              <a:rPr lang="en-US" sz="3600" dirty="0"/>
              <a:t> </a:t>
            </a:r>
            <a:r>
              <a:rPr lang="en-US" sz="3600" b="1" dirty="0"/>
              <a:t>gatos</a:t>
            </a:r>
            <a:r>
              <a:rPr lang="en-US" sz="3600" dirty="0"/>
              <a:t> y luego </a:t>
            </a:r>
            <a:r>
              <a:rPr lang="en-US" sz="3600" dirty="0" err="1"/>
              <a:t>el</a:t>
            </a:r>
            <a:r>
              <a:rPr lang="en-US" sz="3600" dirty="0"/>
              <a:t> </a:t>
            </a:r>
            <a:r>
              <a:rPr lang="en-US" sz="3600" dirty="0" err="1"/>
              <a:t>botón</a:t>
            </a:r>
            <a:r>
              <a:rPr lang="en-US" sz="3600" dirty="0"/>
              <a:t> </a:t>
            </a:r>
            <a:r>
              <a:rPr lang="en-US" sz="3600" b="1" dirty="0" err="1"/>
              <a:t>acabar</a:t>
            </a:r>
            <a:endParaRPr lang="en-US" sz="3600" b="1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A167958-C5EE-0388-956A-A9B69AD43A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7833" y="4962525"/>
            <a:ext cx="1566333" cy="1325033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1F4C469-0E42-3054-794B-8E71C3DA4048}"/>
              </a:ext>
            </a:extLst>
          </p:cNvPr>
          <p:cNvCxnSpPr/>
          <p:nvPr/>
        </p:nvCxnSpPr>
        <p:spPr>
          <a:xfrm>
            <a:off x="10451494" y="3525451"/>
            <a:ext cx="12694" cy="870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80DBA46F-509B-D8B3-E552-48A54E8765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0666" y="391583"/>
            <a:ext cx="2349500" cy="22860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6BF7606-1DE4-C2D5-00B3-D8033C2EA3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500" y="2286000"/>
            <a:ext cx="2349500" cy="22860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C5A7DB3-8708-831F-7B87-728101D27B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2381250"/>
            <a:ext cx="2349500" cy="22860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43362AE-FBD6-E527-0BB9-4AAA46B468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0082" y="4307416"/>
            <a:ext cx="2349500" cy="22860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7AFF0652-2C40-6FA2-4F3A-2624AADBAC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4307416"/>
            <a:ext cx="2349500" cy="228600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37B0ACF9-D904-2FB8-DF53-493C3C9051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0167" y="4392083"/>
            <a:ext cx="2328334" cy="228600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9FB33066-CF30-CA17-1680-5C5FCAC23F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1833" y="2307166"/>
            <a:ext cx="2328334" cy="228600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9C923DE-3EEA-70B9-5B53-0323092081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0167" y="381000"/>
            <a:ext cx="2328334" cy="228600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88BD44AB-C393-9273-0E52-BA2CE31221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4083" y="391583"/>
            <a:ext cx="2328334" cy="2286000"/>
          </a:xfrm>
          <a:prstGeom prst="rect">
            <a:avLst/>
          </a:prstGeom>
        </p:spPr>
      </p:pic>
      <p:pic>
        <p:nvPicPr>
          <p:cNvPr id="6" name="p_48036772_799" descr="Botón de acabar">
            <a:hlinkClick r:id="" action="ppaction://media"/>
            <a:extLst>
              <a:ext uri="{FF2B5EF4-FFF2-40B4-BE49-F238E27FC236}">
                <a16:creationId xmlns:a16="http://schemas.microsoft.com/office/drawing/2014/main" id="{C0320CB1-6756-6B5B-61BA-78CF6D3F9F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54607" y="4961203"/>
            <a:ext cx="1538713" cy="133103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1F581E1-2703-2310-6771-97A16E3E682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49013" y="7157927"/>
            <a:ext cx="10515600" cy="1325563"/>
          </a:xfrm>
        </p:spPr>
        <p:txBody>
          <a:bodyPr/>
          <a:lstStyle/>
          <a:p>
            <a:r>
              <a:rPr lang="es-ES" dirty="0"/>
              <a:t>Ejercicio 4</a:t>
            </a:r>
          </a:p>
        </p:txBody>
      </p:sp>
    </p:spTree>
    <p:extLst>
      <p:ext uri="{BB962C8B-B14F-4D97-AF65-F5344CB8AC3E}">
        <p14:creationId xmlns:p14="http://schemas.microsoft.com/office/powerpoint/2010/main" val="422691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C7FFF3-A7BC-E71F-36CF-321017CF8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552812"/>
              </p:ext>
            </p:extLst>
          </p:nvPr>
        </p:nvGraphicFramePr>
        <p:xfrm>
          <a:off x="604097" y="383709"/>
          <a:ext cx="8424837" cy="61280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279">
                  <a:extLst>
                    <a:ext uri="{9D8B030D-6E8A-4147-A177-3AD203B41FA5}">
                      <a16:colId xmlns:a16="http://schemas.microsoft.com/office/drawing/2014/main" val="2110738819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4038470715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1893542171"/>
                    </a:ext>
                  </a:extLst>
                </a:gridCol>
              </a:tblGrid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40084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3843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14788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CB2FE51-DE26-3414-4DF8-6A467B1C0CBB}"/>
              </a:ext>
            </a:extLst>
          </p:cNvPr>
          <p:cNvSpPr txBox="1"/>
          <p:nvPr/>
        </p:nvSpPr>
        <p:spPr>
          <a:xfrm>
            <a:off x="9255699" y="387089"/>
            <a:ext cx="2743200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Toca </a:t>
            </a:r>
            <a:r>
              <a:rPr lang="en-US" sz="3600" dirty="0" err="1"/>
              <a:t>todos</a:t>
            </a:r>
            <a:r>
              <a:rPr lang="en-US" sz="3600" dirty="0"/>
              <a:t> </a:t>
            </a:r>
            <a:r>
              <a:rPr lang="en-US" sz="3600" dirty="0" err="1"/>
              <a:t>los</a:t>
            </a:r>
            <a:r>
              <a:rPr lang="en-US" sz="3600" dirty="0"/>
              <a:t> </a:t>
            </a:r>
            <a:r>
              <a:rPr lang="en-US" sz="3600" b="1" dirty="0"/>
              <a:t>gatos</a:t>
            </a:r>
            <a:r>
              <a:rPr lang="en-US" sz="3600" dirty="0"/>
              <a:t> </a:t>
            </a:r>
            <a:r>
              <a:rPr lang="en-US" sz="3600" b="1" dirty="0"/>
              <a:t>negros</a:t>
            </a:r>
            <a:r>
              <a:rPr lang="en-US" sz="3600" dirty="0"/>
              <a:t> y luego </a:t>
            </a:r>
            <a:r>
              <a:rPr lang="en-US" sz="3600" dirty="0" err="1"/>
              <a:t>el</a:t>
            </a:r>
            <a:r>
              <a:rPr lang="en-US" sz="3600" dirty="0"/>
              <a:t> </a:t>
            </a:r>
            <a:r>
              <a:rPr lang="en-US" sz="3600" dirty="0" err="1"/>
              <a:t>botón</a:t>
            </a:r>
            <a:r>
              <a:rPr lang="en-US" sz="3600" dirty="0"/>
              <a:t> </a:t>
            </a:r>
            <a:r>
              <a:rPr lang="en-US" sz="3600" b="1" dirty="0" err="1"/>
              <a:t>acabar</a:t>
            </a:r>
            <a:endParaRPr lang="en-US" sz="36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45FAFB9-70CA-FAA4-3DE3-13C443516A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7833" y="4962525"/>
            <a:ext cx="1566333" cy="1325033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EC3DFD8-51E4-11D9-3FAC-72051DFF8073}"/>
              </a:ext>
            </a:extLst>
          </p:cNvPr>
          <p:cNvCxnSpPr/>
          <p:nvPr/>
        </p:nvCxnSpPr>
        <p:spPr>
          <a:xfrm>
            <a:off x="10488665" y="3794939"/>
            <a:ext cx="12694" cy="870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248B8BBA-955C-AA36-94D0-6A73914440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0666" y="391583"/>
            <a:ext cx="2349500" cy="2286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5C16228-EF06-793E-CB9A-D9F488C1CC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500" y="2286000"/>
            <a:ext cx="2349500" cy="2286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2CEF3ED-782D-576B-0B71-DED40B5A5A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383323"/>
            <a:ext cx="2349500" cy="2286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6848B0-8075-6949-F5F9-6C391B4B40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863" y="4223782"/>
            <a:ext cx="2349500" cy="2286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FB2B5BE-5FEB-2951-5668-8B43A4F08C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4307416"/>
            <a:ext cx="2349500" cy="22860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A37AF86-CDA3-02C1-D158-21E8CE921A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4018" y="257872"/>
            <a:ext cx="2374281" cy="24114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0801C70-AF4F-D2E7-8BCE-9C32ED9DAA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823" y="2088530"/>
            <a:ext cx="2374281" cy="24114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9464DB0-4E82-0DE3-154A-BEEB760FB6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627" y="2423067"/>
            <a:ext cx="2374281" cy="24114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087FEE7-08BC-A4BD-0494-EA3D3A68CC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822" y="4309481"/>
            <a:ext cx="2374281" cy="2411452"/>
          </a:xfrm>
          <a:prstGeom prst="rect">
            <a:avLst/>
          </a:prstGeom>
        </p:spPr>
      </p:pic>
      <p:pic>
        <p:nvPicPr>
          <p:cNvPr id="4" name="p_48036772_799" descr="Botón de acabar">
            <a:hlinkClick r:id="" action="ppaction://media"/>
            <a:extLst>
              <a:ext uri="{FF2B5EF4-FFF2-40B4-BE49-F238E27FC236}">
                <a16:creationId xmlns:a16="http://schemas.microsoft.com/office/drawing/2014/main" id="{97FC3029-159F-4FC3-F429-6303AEE437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54606" y="4970496"/>
            <a:ext cx="1575884" cy="133103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515924B-6630-45B6-9F16-DEEA93B216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38099" y="6980700"/>
            <a:ext cx="10515600" cy="1325563"/>
          </a:xfrm>
        </p:spPr>
        <p:txBody>
          <a:bodyPr/>
          <a:lstStyle/>
          <a:p>
            <a:r>
              <a:rPr lang="es-ES" dirty="0"/>
              <a:t>Ejercicio 5</a:t>
            </a:r>
          </a:p>
        </p:txBody>
      </p:sp>
    </p:spTree>
    <p:extLst>
      <p:ext uri="{BB962C8B-B14F-4D97-AF65-F5344CB8AC3E}">
        <p14:creationId xmlns:p14="http://schemas.microsoft.com/office/powerpoint/2010/main" val="76886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3FBD14-923F-A857-91FD-594D45488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967952"/>
              </p:ext>
            </p:extLst>
          </p:nvPr>
        </p:nvGraphicFramePr>
        <p:xfrm>
          <a:off x="604097" y="383709"/>
          <a:ext cx="8424837" cy="61280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279">
                  <a:extLst>
                    <a:ext uri="{9D8B030D-6E8A-4147-A177-3AD203B41FA5}">
                      <a16:colId xmlns:a16="http://schemas.microsoft.com/office/drawing/2014/main" val="2110738819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4038470715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1893542171"/>
                    </a:ext>
                  </a:extLst>
                </a:gridCol>
              </a:tblGrid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40084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3843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14788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A6DC04E-048A-EAEF-204D-B63C345F0A66}"/>
              </a:ext>
            </a:extLst>
          </p:cNvPr>
          <p:cNvSpPr txBox="1"/>
          <p:nvPr/>
        </p:nvSpPr>
        <p:spPr>
          <a:xfrm>
            <a:off x="9255699" y="387089"/>
            <a:ext cx="2743200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Toca </a:t>
            </a:r>
            <a:r>
              <a:rPr lang="en-US" sz="3600" dirty="0" err="1"/>
              <a:t>todos</a:t>
            </a:r>
            <a:r>
              <a:rPr lang="en-US" sz="3600" dirty="0"/>
              <a:t> </a:t>
            </a:r>
            <a:r>
              <a:rPr lang="en-US" sz="3600" dirty="0" err="1"/>
              <a:t>los</a:t>
            </a:r>
            <a:r>
              <a:rPr lang="en-US" sz="3600" dirty="0"/>
              <a:t> </a:t>
            </a:r>
            <a:r>
              <a:rPr lang="en-US" sz="3600" b="1" dirty="0"/>
              <a:t>gatos</a:t>
            </a:r>
            <a:r>
              <a:rPr lang="en-US" sz="3600" dirty="0"/>
              <a:t> </a:t>
            </a:r>
            <a:r>
              <a:rPr lang="en-US" sz="3600" b="1" dirty="0" err="1"/>
              <a:t>grises</a:t>
            </a:r>
            <a:r>
              <a:rPr lang="en-US" sz="3600" dirty="0"/>
              <a:t>  y luego </a:t>
            </a:r>
            <a:r>
              <a:rPr lang="en-US" sz="3600" dirty="0" err="1"/>
              <a:t>el</a:t>
            </a:r>
            <a:r>
              <a:rPr lang="en-US" sz="3600" dirty="0"/>
              <a:t> </a:t>
            </a:r>
            <a:r>
              <a:rPr lang="en-US" sz="3600" dirty="0" err="1"/>
              <a:t>botón</a:t>
            </a:r>
            <a:r>
              <a:rPr lang="en-US" sz="3600" dirty="0"/>
              <a:t> </a:t>
            </a:r>
            <a:r>
              <a:rPr lang="en-US" sz="3600" b="1" dirty="0" err="1"/>
              <a:t>acabar</a:t>
            </a:r>
            <a:endParaRPr lang="en-US" sz="36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9D5440A-6F39-ADE4-66B3-3113CAB707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7833" y="4962525"/>
            <a:ext cx="1566333" cy="1325033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635A217-9138-DEAB-C75F-6C564D9B870C}"/>
              </a:ext>
            </a:extLst>
          </p:cNvPr>
          <p:cNvCxnSpPr/>
          <p:nvPr/>
        </p:nvCxnSpPr>
        <p:spPr>
          <a:xfrm>
            <a:off x="10488665" y="3794939"/>
            <a:ext cx="12694" cy="870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E8B5F-5615-5369-EBE4-0B029834BE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9499" y="2381250"/>
            <a:ext cx="2349500" cy="2286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FDE509D-BFD8-7B7F-9E79-9D59F345C8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243417"/>
            <a:ext cx="2349500" cy="2286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7BA60F4-F9F9-CECE-D729-559432E55A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383323"/>
            <a:ext cx="2349500" cy="2286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53DF494-62D5-16D5-D89E-28AA91C009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863" y="4223782"/>
            <a:ext cx="2349500" cy="2286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4D3D354-C15F-D85B-D3FA-6136DD26B5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9500" y="4222749"/>
            <a:ext cx="2349500" cy="2286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C9DE465-F8C3-5A89-1530-B5E9D22B47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17434" y="257872"/>
            <a:ext cx="2374281" cy="24114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C1ED3CC-6A54-69B8-B7DD-7349C78B92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406" y="2226113"/>
            <a:ext cx="2374281" cy="24114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08C7A5F-8890-2553-DBC8-FC74147B6D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627" y="2423067"/>
            <a:ext cx="2374281" cy="24114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A810B88-7A12-4AAC-08F8-6B9483DF4E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6405" y="4224814"/>
            <a:ext cx="2374281" cy="2411452"/>
          </a:xfrm>
          <a:prstGeom prst="rect">
            <a:avLst/>
          </a:prstGeom>
        </p:spPr>
      </p:pic>
      <p:pic>
        <p:nvPicPr>
          <p:cNvPr id="4" name="p_48036772_799" descr="Botón de acabar">
            <a:hlinkClick r:id="" action="ppaction://media"/>
            <a:extLst>
              <a:ext uri="{FF2B5EF4-FFF2-40B4-BE49-F238E27FC236}">
                <a16:creationId xmlns:a16="http://schemas.microsoft.com/office/drawing/2014/main" id="{CE214C36-D27A-781B-1C3C-F9BCD27D76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54607" y="4961203"/>
            <a:ext cx="1585176" cy="133103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70257B8-29E1-E423-E1DA-04DF2FA5BD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57250" y="7350061"/>
            <a:ext cx="10515600" cy="1325563"/>
          </a:xfrm>
        </p:spPr>
        <p:txBody>
          <a:bodyPr/>
          <a:lstStyle/>
          <a:p>
            <a:r>
              <a:rPr lang="es-ES" dirty="0"/>
              <a:t>Ejercicio 6</a:t>
            </a:r>
          </a:p>
        </p:txBody>
      </p:sp>
    </p:spTree>
    <p:extLst>
      <p:ext uri="{BB962C8B-B14F-4D97-AF65-F5344CB8AC3E}">
        <p14:creationId xmlns:p14="http://schemas.microsoft.com/office/powerpoint/2010/main" val="49282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B7AE31E-BB9E-3189-6A60-1608D0633E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863395"/>
              </p:ext>
            </p:extLst>
          </p:nvPr>
        </p:nvGraphicFramePr>
        <p:xfrm>
          <a:off x="604097" y="383709"/>
          <a:ext cx="8424837" cy="61280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279">
                  <a:extLst>
                    <a:ext uri="{9D8B030D-6E8A-4147-A177-3AD203B41FA5}">
                      <a16:colId xmlns:a16="http://schemas.microsoft.com/office/drawing/2014/main" val="2110738819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4038470715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1893542171"/>
                    </a:ext>
                  </a:extLst>
                </a:gridCol>
              </a:tblGrid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40084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3843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1478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EB92058-0B2A-3380-76C5-85D424630B31}"/>
              </a:ext>
            </a:extLst>
          </p:cNvPr>
          <p:cNvSpPr txBox="1"/>
          <p:nvPr/>
        </p:nvSpPr>
        <p:spPr>
          <a:xfrm>
            <a:off x="9255699" y="387089"/>
            <a:ext cx="2743200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Toca </a:t>
            </a:r>
            <a:r>
              <a:rPr lang="en-US" sz="3600" dirty="0" err="1"/>
              <a:t>todos</a:t>
            </a:r>
            <a:r>
              <a:rPr lang="en-US" sz="3600" dirty="0"/>
              <a:t> </a:t>
            </a:r>
            <a:r>
              <a:rPr lang="en-US" sz="3600" dirty="0" err="1"/>
              <a:t>los</a:t>
            </a:r>
            <a:r>
              <a:rPr lang="en-US" sz="3600" dirty="0"/>
              <a:t> </a:t>
            </a:r>
            <a:r>
              <a:rPr lang="en-US" sz="3600" b="1" dirty="0"/>
              <a:t>perros</a:t>
            </a:r>
            <a:r>
              <a:rPr lang="en-US" sz="3600" dirty="0"/>
              <a:t>  y luego </a:t>
            </a:r>
            <a:r>
              <a:rPr lang="en-US" sz="3600" dirty="0" err="1"/>
              <a:t>el</a:t>
            </a:r>
            <a:r>
              <a:rPr lang="en-US" sz="3600" dirty="0"/>
              <a:t> </a:t>
            </a:r>
            <a:r>
              <a:rPr lang="en-US" sz="3600" dirty="0" err="1"/>
              <a:t>botón</a:t>
            </a:r>
            <a:r>
              <a:rPr lang="en-US" sz="3600" dirty="0"/>
              <a:t> </a:t>
            </a:r>
            <a:r>
              <a:rPr lang="en-US" sz="3600" b="1" dirty="0" err="1"/>
              <a:t>acabar</a:t>
            </a:r>
            <a:endParaRPr lang="en-US" sz="36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359010-1E56-8726-7397-01C60A05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7833" y="4962525"/>
            <a:ext cx="1566333" cy="1325033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EEE202E-5DE7-CBF7-D4D3-F0AE8F40C839}"/>
              </a:ext>
            </a:extLst>
          </p:cNvPr>
          <p:cNvCxnSpPr/>
          <p:nvPr/>
        </p:nvCxnSpPr>
        <p:spPr>
          <a:xfrm>
            <a:off x="10488665" y="3794939"/>
            <a:ext cx="12694" cy="870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230A7DBE-C535-1E31-E5D2-A7E38F7457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083" y="383323"/>
            <a:ext cx="2349500" cy="2286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BE694EA-34E6-42CF-F5E1-32EB5EFE61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9500" y="4222749"/>
            <a:ext cx="2349500" cy="2286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7DB5902-CBBF-71D3-4C36-468DB3F92B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17434" y="257872"/>
            <a:ext cx="2374281" cy="24114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DD627B0-BBF2-6704-EBB8-0DCBA7C467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406" y="2226113"/>
            <a:ext cx="2374281" cy="241145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037D9ED-6BBE-CDBA-1B01-D2A38E0AFE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627" y="2423067"/>
            <a:ext cx="2374281" cy="24114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BBFF127-8D22-17B3-EC18-90CF21AEEE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6405" y="4224814"/>
            <a:ext cx="2374281" cy="24114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4A51C26-D347-B51A-AE1E-171F680093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1823" y="2283676"/>
            <a:ext cx="2550842" cy="255084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0BA797A-2D7C-03FA-A928-E79FE79F4D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0384" y="4309481"/>
            <a:ext cx="2550842" cy="255084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6A237B3-35F3-A21C-C6AB-0C6C77958A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6749" y="127773"/>
            <a:ext cx="2550842" cy="2550842"/>
          </a:xfrm>
          <a:prstGeom prst="rect">
            <a:avLst/>
          </a:prstGeom>
        </p:spPr>
      </p:pic>
      <p:pic>
        <p:nvPicPr>
          <p:cNvPr id="10" name="p_48036772_799" descr="Botón de acabar">
            <a:hlinkClick r:id="" action="ppaction://media"/>
            <a:extLst>
              <a:ext uri="{FF2B5EF4-FFF2-40B4-BE49-F238E27FC236}">
                <a16:creationId xmlns:a16="http://schemas.microsoft.com/office/drawing/2014/main" id="{73E34165-7D3C-153A-372A-7A205C4BC6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63900" y="4961203"/>
            <a:ext cx="1575883" cy="133103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847ADA1-24CA-4CF1-27B7-0F81F996A6F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4865" y="7155649"/>
            <a:ext cx="10515600" cy="1325563"/>
          </a:xfrm>
        </p:spPr>
        <p:txBody>
          <a:bodyPr/>
          <a:lstStyle/>
          <a:p>
            <a:r>
              <a:rPr lang="es-ES" dirty="0"/>
              <a:t>Ejercicio 7</a:t>
            </a:r>
          </a:p>
        </p:txBody>
      </p:sp>
    </p:spTree>
    <p:extLst>
      <p:ext uri="{BB962C8B-B14F-4D97-AF65-F5344CB8AC3E}">
        <p14:creationId xmlns:p14="http://schemas.microsoft.com/office/powerpoint/2010/main" val="51834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A3D2131-5949-C7A6-8BF4-D59F3922E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89378"/>
              </p:ext>
            </p:extLst>
          </p:nvPr>
        </p:nvGraphicFramePr>
        <p:xfrm>
          <a:off x="604097" y="383709"/>
          <a:ext cx="8424837" cy="61280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279">
                  <a:extLst>
                    <a:ext uri="{9D8B030D-6E8A-4147-A177-3AD203B41FA5}">
                      <a16:colId xmlns:a16="http://schemas.microsoft.com/office/drawing/2014/main" val="2110738819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4038470715"/>
                    </a:ext>
                  </a:extLst>
                </a:gridCol>
                <a:gridCol w="2808279">
                  <a:extLst>
                    <a:ext uri="{9D8B030D-6E8A-4147-A177-3AD203B41FA5}">
                      <a16:colId xmlns:a16="http://schemas.microsoft.com/office/drawing/2014/main" val="1893542171"/>
                    </a:ext>
                  </a:extLst>
                </a:gridCol>
              </a:tblGrid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40084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38438"/>
                  </a:ext>
                </a:extLst>
              </a:tr>
              <a:tr h="20426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1478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42812C4-62DD-BCD6-D6F1-086752AC777E}"/>
              </a:ext>
            </a:extLst>
          </p:cNvPr>
          <p:cNvSpPr txBox="1"/>
          <p:nvPr/>
        </p:nvSpPr>
        <p:spPr>
          <a:xfrm>
            <a:off x="9255699" y="387089"/>
            <a:ext cx="2743200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Toca </a:t>
            </a:r>
            <a:r>
              <a:rPr lang="en-US" sz="3600" dirty="0" err="1"/>
              <a:t>todos</a:t>
            </a:r>
            <a:r>
              <a:rPr lang="en-US" sz="3600" dirty="0"/>
              <a:t> </a:t>
            </a:r>
            <a:r>
              <a:rPr lang="en-US" sz="3600" dirty="0" err="1"/>
              <a:t>los</a:t>
            </a:r>
            <a:r>
              <a:rPr lang="en-US" sz="3600" dirty="0"/>
              <a:t> </a:t>
            </a:r>
            <a:r>
              <a:rPr lang="en-US" sz="3600" b="1" dirty="0"/>
              <a:t>gatos negros</a:t>
            </a:r>
            <a:r>
              <a:rPr lang="en-US" sz="3600" dirty="0"/>
              <a:t>  y luego </a:t>
            </a:r>
            <a:r>
              <a:rPr lang="en-US" sz="3600" dirty="0" err="1"/>
              <a:t>el</a:t>
            </a:r>
            <a:r>
              <a:rPr lang="en-US" sz="3600" dirty="0"/>
              <a:t> </a:t>
            </a:r>
            <a:r>
              <a:rPr lang="en-US" sz="3600" dirty="0" err="1"/>
              <a:t>botón</a:t>
            </a:r>
            <a:r>
              <a:rPr lang="en-US" sz="3600" dirty="0"/>
              <a:t> </a:t>
            </a:r>
            <a:r>
              <a:rPr lang="en-US" sz="3600" b="1" dirty="0" err="1"/>
              <a:t>acabar</a:t>
            </a:r>
            <a:endParaRPr lang="en-US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273A89-EFCA-5CAA-6781-704D0C0116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7833" y="4962525"/>
            <a:ext cx="1566333" cy="1325033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867C99C-4114-AC5E-0156-3744C6AA6B4E}"/>
              </a:ext>
            </a:extLst>
          </p:cNvPr>
          <p:cNvCxnSpPr/>
          <p:nvPr/>
        </p:nvCxnSpPr>
        <p:spPr>
          <a:xfrm>
            <a:off x="10488665" y="3794939"/>
            <a:ext cx="12694" cy="870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E2AB554F-8060-6B7A-274F-C49466B05B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3667" y="2097823"/>
            <a:ext cx="2349500" cy="2286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1D1E6D8-6CBC-2A38-08F8-CC9FDD1AE1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833" y="4233332"/>
            <a:ext cx="2349500" cy="2286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8929CF7-643C-39C9-3663-AA4F7C2386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11601" y="268456"/>
            <a:ext cx="2374281" cy="24114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D6F0CF8-5310-3125-F03F-9DD583B214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406" y="2226113"/>
            <a:ext cx="2374281" cy="24114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8A623F3-4064-53E6-CE1C-FAFA186966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6043" y="264067"/>
            <a:ext cx="2374281" cy="24114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0EB6463-BE04-48B5-17FD-E157682A1A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11072" y="4224814"/>
            <a:ext cx="2374281" cy="24114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9F57EC6-55F8-0BCD-7E4F-89AA2295E2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7073" y="2230759"/>
            <a:ext cx="2550842" cy="255084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9B4B3C2-3FAC-DE27-62ED-45426B62FD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18467" y="4224814"/>
            <a:ext cx="2550842" cy="255084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6186709-F14B-3D28-C5AA-46C80508D65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-3719" t="2748" r="4132" b="-2748"/>
          <a:stretch>
            <a:fillRect/>
          </a:stretch>
        </p:blipFill>
        <p:spPr>
          <a:xfrm>
            <a:off x="772582" y="265357"/>
            <a:ext cx="2540305" cy="2550844"/>
          </a:xfrm>
          <a:prstGeom prst="rect">
            <a:avLst/>
          </a:prstGeom>
        </p:spPr>
      </p:pic>
      <p:pic>
        <p:nvPicPr>
          <p:cNvPr id="10" name="p_48036772_799" descr="Botón de acabar">
            <a:hlinkClick r:id="" action="ppaction://media"/>
            <a:extLst>
              <a:ext uri="{FF2B5EF4-FFF2-40B4-BE49-F238E27FC236}">
                <a16:creationId xmlns:a16="http://schemas.microsoft.com/office/drawing/2014/main" id="{EB5F977E-93BA-4DEE-6809-BEBF088A5A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63900" y="4961203"/>
            <a:ext cx="1575883" cy="133103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1005C0-0AC8-0158-E346-1BCF6989900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58834" y="7014344"/>
            <a:ext cx="10515600" cy="1325563"/>
          </a:xfrm>
        </p:spPr>
        <p:txBody>
          <a:bodyPr/>
          <a:lstStyle/>
          <a:p>
            <a:r>
              <a:rPr lang="es-ES" dirty="0"/>
              <a:t>Ejercicio 8</a:t>
            </a:r>
          </a:p>
        </p:txBody>
      </p:sp>
    </p:spTree>
    <p:extLst>
      <p:ext uri="{BB962C8B-B14F-4D97-AF65-F5344CB8AC3E}">
        <p14:creationId xmlns:p14="http://schemas.microsoft.com/office/powerpoint/2010/main" val="263237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104</Words>
  <Application>Microsoft Office PowerPoint</Application>
  <PresentationFormat>Widescreen</PresentationFormat>
  <Paragraphs>19</Paragraphs>
  <Slides>10</Slides>
  <Notes>0</Notes>
  <HiddenSlides>0</HiddenSlides>
  <MMClips>11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Tema de Office</vt:lpstr>
      <vt:lpstr>Acabar</vt:lpstr>
      <vt:lpstr>Ejercicio 1</vt:lpstr>
      <vt:lpstr>Ejercicio 2</vt:lpstr>
      <vt:lpstr>Ejercicio 3</vt:lpstr>
      <vt:lpstr>Ejercicio 4</vt:lpstr>
      <vt:lpstr>Ejercicio 5</vt:lpstr>
      <vt:lpstr>Ejercicio 6</vt:lpstr>
      <vt:lpstr>Ejercicio 7</vt:lpstr>
      <vt:lpstr>Ejercicio 8</vt:lpstr>
      <vt:lpstr>¿Qué te ha parecido?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Carlos Alonso Segura</cp:lastModifiedBy>
  <cp:revision>188</cp:revision>
  <dcterms:created xsi:type="dcterms:W3CDTF">2025-05-28T10:22:29Z</dcterms:created>
  <dcterms:modified xsi:type="dcterms:W3CDTF">2025-08-20T09:24:52Z</dcterms:modified>
</cp:coreProperties>
</file>