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FE0"/>
    <a:srgbClr val="E4F2E5"/>
    <a:srgbClr val="E3FA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98CB09-70E8-B883-F26D-FD16B51C8D5C}" v="13" dt="2025-09-12T07:28:56.5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5" d="100"/>
          <a:sy n="75" d="100"/>
        </p:scale>
        <p:origin x="84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A" userId="S::caa@sinpromi.org::fc52d62f-ad50-4a4a-82df-64a90b97236f" providerId="AD" clId="Web-{3198CB09-70E8-B883-F26D-FD16B51C8D5C}"/>
    <pc:docChg chg="modSld">
      <pc:chgData name="CAA" userId="S::caa@sinpromi.org::fc52d62f-ad50-4a4a-82df-64a90b97236f" providerId="AD" clId="Web-{3198CB09-70E8-B883-F26D-FD16B51C8D5C}" dt="2025-09-12T07:28:56.540" v="12"/>
      <pc:docMkLst>
        <pc:docMk/>
      </pc:docMkLst>
      <pc:sldChg chg="addSp modSp">
        <pc:chgData name="CAA" userId="S::caa@sinpromi.org::fc52d62f-ad50-4a4a-82df-64a90b97236f" providerId="AD" clId="Web-{3198CB09-70E8-B883-F26D-FD16B51C8D5C}" dt="2025-09-12T07:21:35.637" v="2" actId="14100"/>
        <pc:sldMkLst>
          <pc:docMk/>
          <pc:sldMk cId="2138280486" sldId="258"/>
        </pc:sldMkLst>
        <pc:spChg chg="add mod ord">
          <ac:chgData name="CAA" userId="S::caa@sinpromi.org::fc52d62f-ad50-4a4a-82df-64a90b97236f" providerId="AD" clId="Web-{3198CB09-70E8-B883-F26D-FD16B51C8D5C}" dt="2025-09-12T07:21:35.637" v="2" actId="14100"/>
          <ac:spMkLst>
            <pc:docMk/>
            <pc:sldMk cId="2138280486" sldId="258"/>
            <ac:spMk id="11" creationId="{FEBFD182-F420-7591-B7A4-E5773C3B11C7}"/>
          </ac:spMkLst>
        </pc:spChg>
      </pc:sldChg>
      <pc:sldChg chg="addSp modSp">
        <pc:chgData name="CAA" userId="S::caa@sinpromi.org::fc52d62f-ad50-4a4a-82df-64a90b97236f" providerId="AD" clId="Web-{3198CB09-70E8-B883-F26D-FD16B51C8D5C}" dt="2025-09-12T07:21:54.356" v="6"/>
        <pc:sldMkLst>
          <pc:docMk/>
          <pc:sldMk cId="4224433476" sldId="259"/>
        </pc:sldMkLst>
        <pc:spChg chg="add ord">
          <ac:chgData name="CAA" userId="S::caa@sinpromi.org::fc52d62f-ad50-4a4a-82df-64a90b97236f" providerId="AD" clId="Web-{3198CB09-70E8-B883-F26D-FD16B51C8D5C}" dt="2025-09-12T07:21:54.356" v="6"/>
          <ac:spMkLst>
            <pc:docMk/>
            <pc:sldMk cId="4224433476" sldId="259"/>
            <ac:spMk id="8" creationId="{1AA663A3-0F3C-001D-0C98-A83C3A3513BF}"/>
          </ac:spMkLst>
        </pc:spChg>
      </pc:sldChg>
      <pc:sldChg chg="addSp modSp">
        <pc:chgData name="CAA" userId="S::caa@sinpromi.org::fc52d62f-ad50-4a4a-82df-64a90b97236f" providerId="AD" clId="Web-{3198CB09-70E8-B883-F26D-FD16B51C8D5C}" dt="2025-09-12T07:22:06.075" v="8"/>
        <pc:sldMkLst>
          <pc:docMk/>
          <pc:sldMk cId="4030491073" sldId="260"/>
        </pc:sldMkLst>
        <pc:spChg chg="add ord">
          <ac:chgData name="CAA" userId="S::caa@sinpromi.org::fc52d62f-ad50-4a4a-82df-64a90b97236f" providerId="AD" clId="Web-{3198CB09-70E8-B883-F26D-FD16B51C8D5C}" dt="2025-09-12T07:22:06.075" v="8"/>
          <ac:spMkLst>
            <pc:docMk/>
            <pc:sldMk cId="4030491073" sldId="260"/>
            <ac:spMk id="11" creationId="{A732DF92-137E-F118-4F35-352EE6A06831}"/>
          </ac:spMkLst>
        </pc:spChg>
      </pc:sldChg>
      <pc:sldChg chg="addSp modSp">
        <pc:chgData name="CAA" userId="S::caa@sinpromi.org::fc52d62f-ad50-4a4a-82df-64a90b97236f" providerId="AD" clId="Web-{3198CB09-70E8-B883-F26D-FD16B51C8D5C}" dt="2025-09-12T07:22:13.982" v="10"/>
        <pc:sldMkLst>
          <pc:docMk/>
          <pc:sldMk cId="3921701587" sldId="261"/>
        </pc:sldMkLst>
        <pc:spChg chg="add ord">
          <ac:chgData name="CAA" userId="S::caa@sinpromi.org::fc52d62f-ad50-4a4a-82df-64a90b97236f" providerId="AD" clId="Web-{3198CB09-70E8-B883-F26D-FD16B51C8D5C}" dt="2025-09-12T07:22:13.982" v="10"/>
          <ac:spMkLst>
            <pc:docMk/>
            <pc:sldMk cId="3921701587" sldId="261"/>
            <ac:spMk id="11" creationId="{7F7A54B4-B902-74DD-85FE-5D5B2D17D67E}"/>
          </ac:spMkLst>
        </pc:spChg>
      </pc:sldChg>
      <pc:sldChg chg="addSp modSp">
        <pc:chgData name="CAA" userId="S::caa@sinpromi.org::fc52d62f-ad50-4a4a-82df-64a90b97236f" providerId="AD" clId="Web-{3198CB09-70E8-B883-F26D-FD16B51C8D5C}" dt="2025-09-12T07:28:56.540" v="12"/>
        <pc:sldMkLst>
          <pc:docMk/>
          <pc:sldMk cId="2426586255" sldId="262"/>
        </pc:sldMkLst>
        <pc:spChg chg="add ord">
          <ac:chgData name="CAA" userId="S::caa@sinpromi.org::fc52d62f-ad50-4a4a-82df-64a90b97236f" providerId="AD" clId="Web-{3198CB09-70E8-B883-F26D-FD16B51C8D5C}" dt="2025-09-12T07:28:56.540" v="12"/>
          <ac:spMkLst>
            <pc:docMk/>
            <pc:sldMk cId="2426586255" sldId="262"/>
            <ac:spMk id="11" creationId="{B43B4412-C6DF-69B6-58CF-28C22D5E7573}"/>
          </ac:spMkLst>
        </pc:spChg>
      </pc:sldChg>
      <pc:sldChg chg="addSp modSp">
        <pc:chgData name="CAA" userId="S::caa@sinpromi.org::fc52d62f-ad50-4a4a-82df-64a90b97236f" providerId="AD" clId="Web-{3198CB09-70E8-B883-F26D-FD16B51C8D5C}" dt="2025-09-12T07:21:47.981" v="4"/>
        <pc:sldMkLst>
          <pc:docMk/>
          <pc:sldMk cId="533404092" sldId="263"/>
        </pc:sldMkLst>
        <pc:spChg chg="add ord">
          <ac:chgData name="CAA" userId="S::caa@sinpromi.org::fc52d62f-ad50-4a4a-82df-64a90b97236f" providerId="AD" clId="Web-{3198CB09-70E8-B883-F26D-FD16B51C8D5C}" dt="2025-09-12T07:21:47.981" v="4"/>
          <ac:spMkLst>
            <pc:docMk/>
            <pc:sldMk cId="533404092" sldId="263"/>
            <ac:spMk id="5" creationId="{9D14741E-6268-8B18-66DD-E24E915CCDAE}"/>
          </ac:spMkLst>
        </pc:spChg>
      </pc:sldChg>
    </pc:docChg>
  </pc:docChgLst>
  <pc:docChgLst>
    <pc:chgData name="CAA" userId="S::caa@sinpromi.org::fc52d62f-ad50-4a4a-82df-64a90b97236f" providerId="AD" clId="Web-{B2184C6F-A3C2-339F-6211-237129425BF6}"/>
    <pc:docChg chg="addSld delSld modSld sldOrd modMainMaster">
      <pc:chgData name="CAA" userId="S::caa@sinpromi.org::fc52d62f-ad50-4a4a-82df-64a90b97236f" providerId="AD" clId="Web-{B2184C6F-A3C2-339F-6211-237129425BF6}" dt="2025-05-28T09:49:49.744" v="303"/>
      <pc:docMkLst>
        <pc:docMk/>
      </pc:docMkLst>
      <pc:sldChg chg="addSp delSp modSp mod setBg">
        <pc:chgData name="CAA" userId="S::caa@sinpromi.org::fc52d62f-ad50-4a4a-82df-64a90b97236f" providerId="AD" clId="Web-{B2184C6F-A3C2-339F-6211-237129425BF6}" dt="2025-05-28T09:49:30.165" v="301" actId="1076"/>
        <pc:sldMkLst>
          <pc:docMk/>
          <pc:sldMk cId="2406273178" sldId="256"/>
        </pc:sldMkLst>
      </pc:sldChg>
      <pc:sldChg chg="new del">
        <pc:chgData name="CAA" userId="S::caa@sinpromi.org::fc52d62f-ad50-4a4a-82df-64a90b97236f" providerId="AD" clId="Web-{B2184C6F-A3C2-339F-6211-237129425BF6}" dt="2025-05-28T09:27:19.660" v="14"/>
        <pc:sldMkLst>
          <pc:docMk/>
          <pc:sldMk cId="1168078936" sldId="257"/>
        </pc:sldMkLst>
      </pc:sldChg>
      <pc:sldChg chg="addSp delSp modSp new mod">
        <pc:chgData name="CAA" userId="S::caa@sinpromi.org::fc52d62f-ad50-4a4a-82df-64a90b97236f" providerId="AD" clId="Web-{B2184C6F-A3C2-339F-6211-237129425BF6}" dt="2025-05-28T09:45:37.718" v="262"/>
        <pc:sldMkLst>
          <pc:docMk/>
          <pc:sldMk cId="2138280486" sldId="258"/>
        </pc:sldMkLst>
      </pc:sldChg>
      <pc:sldChg chg="addSp delSp modSp new mod">
        <pc:chgData name="CAA" userId="S::caa@sinpromi.org::fc52d62f-ad50-4a4a-82df-64a90b97236f" providerId="AD" clId="Web-{B2184C6F-A3C2-339F-6211-237129425BF6}" dt="2025-05-28T09:45:37.718" v="262"/>
        <pc:sldMkLst>
          <pc:docMk/>
          <pc:sldMk cId="4224433476" sldId="259"/>
        </pc:sldMkLst>
      </pc:sldChg>
      <pc:sldChg chg="addSp delSp modSp new mod">
        <pc:chgData name="CAA" userId="S::caa@sinpromi.org::fc52d62f-ad50-4a4a-82df-64a90b97236f" providerId="AD" clId="Web-{B2184C6F-A3C2-339F-6211-237129425BF6}" dt="2025-05-28T09:45:37.718" v="262"/>
        <pc:sldMkLst>
          <pc:docMk/>
          <pc:sldMk cId="4030491073" sldId="260"/>
        </pc:sldMkLst>
      </pc:sldChg>
      <pc:sldChg chg="addSp delSp modSp new mod">
        <pc:chgData name="CAA" userId="S::caa@sinpromi.org::fc52d62f-ad50-4a4a-82df-64a90b97236f" providerId="AD" clId="Web-{B2184C6F-A3C2-339F-6211-237129425BF6}" dt="2025-05-28T09:45:37.718" v="262"/>
        <pc:sldMkLst>
          <pc:docMk/>
          <pc:sldMk cId="3921701587" sldId="261"/>
        </pc:sldMkLst>
      </pc:sldChg>
      <pc:sldChg chg="addSp delSp modSp new mod">
        <pc:chgData name="CAA" userId="S::caa@sinpromi.org::fc52d62f-ad50-4a4a-82df-64a90b97236f" providerId="AD" clId="Web-{B2184C6F-A3C2-339F-6211-237129425BF6}" dt="2025-05-28T09:45:37.718" v="262"/>
        <pc:sldMkLst>
          <pc:docMk/>
          <pc:sldMk cId="2426586255" sldId="262"/>
        </pc:sldMkLst>
      </pc:sldChg>
      <pc:sldChg chg="addSp delSp modSp new mod ord">
        <pc:chgData name="CAA" userId="S::caa@sinpromi.org::fc52d62f-ad50-4a4a-82df-64a90b97236f" providerId="AD" clId="Web-{B2184C6F-A3C2-339F-6211-237129425BF6}" dt="2025-05-28T09:45:37.718" v="262"/>
        <pc:sldMkLst>
          <pc:docMk/>
          <pc:sldMk cId="533404092" sldId="263"/>
        </pc:sldMkLst>
      </pc:sldChg>
      <pc:sldChg chg="addSp new">
        <pc:chgData name="CAA" userId="S::caa@sinpromi.org::fc52d62f-ad50-4a4a-82df-64a90b97236f" providerId="AD" clId="Web-{B2184C6F-A3C2-339F-6211-237129425BF6}" dt="2025-05-28T09:49:49.744" v="303"/>
        <pc:sldMkLst>
          <pc:docMk/>
          <pc:sldMk cId="1862217758" sldId="264"/>
        </pc:sldMkLst>
      </pc:sldChg>
      <pc:sldMasterChg chg="mod setBg modSldLayout">
        <pc:chgData name="CAA" userId="S::caa@sinpromi.org::fc52d62f-ad50-4a4a-82df-64a90b97236f" providerId="AD" clId="Web-{B2184C6F-A3C2-339F-6211-237129425BF6}" dt="2025-05-28T09:45:37.718" v="262"/>
        <pc:sldMasterMkLst>
          <pc:docMk/>
          <pc:sldMasterMk cId="2933118997" sldId="2147483648"/>
        </pc:sldMasterMkLst>
        <pc:sldLayoutChg chg="mod">
          <pc:chgData name="CAA" userId="S::caa@sinpromi.org::fc52d62f-ad50-4a4a-82df-64a90b97236f" providerId="AD" clId="Web-{B2184C6F-A3C2-339F-6211-237129425BF6}" dt="2025-05-28T09:45:37.718" v="262"/>
          <pc:sldLayoutMkLst>
            <pc:docMk/>
            <pc:sldMasterMk cId="2933118997" sldId="2147483648"/>
            <pc:sldLayoutMk cId="2288191458" sldId="2147483649"/>
          </pc:sldLayoutMkLst>
        </pc:sldLayoutChg>
        <pc:sldLayoutChg chg="mod">
          <pc:chgData name="CAA" userId="S::caa@sinpromi.org::fc52d62f-ad50-4a4a-82df-64a90b97236f" providerId="AD" clId="Web-{B2184C6F-A3C2-339F-6211-237129425BF6}" dt="2025-05-28T09:45:37.718" v="262"/>
          <pc:sldLayoutMkLst>
            <pc:docMk/>
            <pc:sldMasterMk cId="2933118997" sldId="2147483648"/>
            <pc:sldLayoutMk cId="3398174421" sldId="2147483650"/>
          </pc:sldLayoutMkLst>
        </pc:sldLayoutChg>
        <pc:sldLayoutChg chg="mod">
          <pc:chgData name="CAA" userId="S::caa@sinpromi.org::fc52d62f-ad50-4a4a-82df-64a90b97236f" providerId="AD" clId="Web-{B2184C6F-A3C2-339F-6211-237129425BF6}" dt="2025-05-28T09:45:37.718" v="262"/>
          <pc:sldLayoutMkLst>
            <pc:docMk/>
            <pc:sldMasterMk cId="2933118997" sldId="2147483648"/>
            <pc:sldLayoutMk cId="2339700568" sldId="2147483651"/>
          </pc:sldLayoutMkLst>
        </pc:sldLayoutChg>
        <pc:sldLayoutChg chg="mod">
          <pc:chgData name="CAA" userId="S::caa@sinpromi.org::fc52d62f-ad50-4a4a-82df-64a90b97236f" providerId="AD" clId="Web-{B2184C6F-A3C2-339F-6211-237129425BF6}" dt="2025-05-28T09:45:37.718" v="262"/>
          <pc:sldLayoutMkLst>
            <pc:docMk/>
            <pc:sldMasterMk cId="2933118997" sldId="2147483648"/>
            <pc:sldLayoutMk cId="979029867" sldId="2147483652"/>
          </pc:sldLayoutMkLst>
        </pc:sldLayoutChg>
        <pc:sldLayoutChg chg="mod">
          <pc:chgData name="CAA" userId="S::caa@sinpromi.org::fc52d62f-ad50-4a4a-82df-64a90b97236f" providerId="AD" clId="Web-{B2184C6F-A3C2-339F-6211-237129425BF6}" dt="2025-05-28T09:45:37.718" v="262"/>
          <pc:sldLayoutMkLst>
            <pc:docMk/>
            <pc:sldMasterMk cId="2933118997" sldId="2147483648"/>
            <pc:sldLayoutMk cId="1752394269" sldId="2147483653"/>
          </pc:sldLayoutMkLst>
        </pc:sldLayoutChg>
        <pc:sldLayoutChg chg="mod">
          <pc:chgData name="CAA" userId="S::caa@sinpromi.org::fc52d62f-ad50-4a4a-82df-64a90b97236f" providerId="AD" clId="Web-{B2184C6F-A3C2-339F-6211-237129425BF6}" dt="2025-05-28T09:45:37.718" v="262"/>
          <pc:sldLayoutMkLst>
            <pc:docMk/>
            <pc:sldMasterMk cId="2933118997" sldId="2147483648"/>
            <pc:sldLayoutMk cId="3630658609" sldId="2147483654"/>
          </pc:sldLayoutMkLst>
        </pc:sldLayoutChg>
        <pc:sldLayoutChg chg="mod">
          <pc:chgData name="CAA" userId="S::caa@sinpromi.org::fc52d62f-ad50-4a4a-82df-64a90b97236f" providerId="AD" clId="Web-{B2184C6F-A3C2-339F-6211-237129425BF6}" dt="2025-05-28T09:45:37.718" v="262"/>
          <pc:sldLayoutMkLst>
            <pc:docMk/>
            <pc:sldMasterMk cId="2933118997" sldId="2147483648"/>
            <pc:sldLayoutMk cId="3682375612" sldId="2147483655"/>
          </pc:sldLayoutMkLst>
        </pc:sldLayoutChg>
        <pc:sldLayoutChg chg="mod">
          <pc:chgData name="CAA" userId="S::caa@sinpromi.org::fc52d62f-ad50-4a4a-82df-64a90b97236f" providerId="AD" clId="Web-{B2184C6F-A3C2-339F-6211-237129425BF6}" dt="2025-05-28T09:45:37.718" v="262"/>
          <pc:sldLayoutMkLst>
            <pc:docMk/>
            <pc:sldMasterMk cId="2933118997" sldId="2147483648"/>
            <pc:sldLayoutMk cId="1360449816" sldId="2147483656"/>
          </pc:sldLayoutMkLst>
        </pc:sldLayoutChg>
        <pc:sldLayoutChg chg="mod">
          <pc:chgData name="CAA" userId="S::caa@sinpromi.org::fc52d62f-ad50-4a4a-82df-64a90b97236f" providerId="AD" clId="Web-{B2184C6F-A3C2-339F-6211-237129425BF6}" dt="2025-05-28T09:45:37.718" v="262"/>
          <pc:sldLayoutMkLst>
            <pc:docMk/>
            <pc:sldMasterMk cId="2933118997" sldId="2147483648"/>
            <pc:sldLayoutMk cId="383603595" sldId="2147483657"/>
          </pc:sldLayoutMkLst>
        </pc:sldLayoutChg>
        <pc:sldLayoutChg chg="mod">
          <pc:chgData name="CAA" userId="S::caa@sinpromi.org::fc52d62f-ad50-4a4a-82df-64a90b97236f" providerId="AD" clId="Web-{B2184C6F-A3C2-339F-6211-237129425BF6}" dt="2025-05-28T09:45:37.718" v="262"/>
          <pc:sldLayoutMkLst>
            <pc:docMk/>
            <pc:sldMasterMk cId="2933118997" sldId="2147483648"/>
            <pc:sldLayoutMk cId="541863252" sldId="2147483658"/>
          </pc:sldLayoutMkLst>
        </pc:sldLayoutChg>
        <pc:sldLayoutChg chg="mod">
          <pc:chgData name="CAA" userId="S::caa@sinpromi.org::fc52d62f-ad50-4a4a-82df-64a90b97236f" providerId="AD" clId="Web-{B2184C6F-A3C2-339F-6211-237129425BF6}" dt="2025-05-28T09:45:37.718" v="262"/>
          <pc:sldLayoutMkLst>
            <pc:docMk/>
            <pc:sldMasterMk cId="2933118997" sldId="2147483648"/>
            <pc:sldLayoutMk cId="2215096201" sldId="2147483659"/>
          </pc:sldLayoutMkLst>
        </pc:sldLayoutChg>
      </pc:sldMasterChg>
    </pc:docChg>
  </pc:docChgLst>
  <pc:docChgLst>
    <pc:chgData name="CAA" userId="S::caa@sinpromi.org::fc52d62f-ad50-4a4a-82df-64a90b97236f" providerId="AD" clId="Web-{9BC12F4E-264E-C78B-71D6-DA48EB3ECDE6}"/>
    <pc:docChg chg="modSld">
      <pc:chgData name="CAA" userId="S::caa@sinpromi.org::fc52d62f-ad50-4a4a-82df-64a90b97236f" providerId="AD" clId="Web-{9BC12F4E-264E-C78B-71D6-DA48EB3ECDE6}" dt="2025-08-05T12:04:33.840" v="29" actId="1076"/>
      <pc:docMkLst>
        <pc:docMk/>
      </pc:docMkLst>
      <pc:sldChg chg="addSp modSp">
        <pc:chgData name="CAA" userId="S::caa@sinpromi.org::fc52d62f-ad50-4a4a-82df-64a90b97236f" providerId="AD" clId="Web-{9BC12F4E-264E-C78B-71D6-DA48EB3ECDE6}" dt="2025-08-05T12:02:11.193" v="5" actId="1076"/>
        <pc:sldMkLst>
          <pc:docMk/>
          <pc:sldMk cId="2138280486" sldId="258"/>
        </pc:sldMkLst>
      </pc:sldChg>
      <pc:sldChg chg="addSp modSp">
        <pc:chgData name="CAA" userId="S::caa@sinpromi.org::fc52d62f-ad50-4a4a-82df-64a90b97236f" providerId="AD" clId="Web-{9BC12F4E-264E-C78B-71D6-DA48EB3ECDE6}" dt="2025-08-05T12:02:29.351" v="15" actId="1076"/>
        <pc:sldMkLst>
          <pc:docMk/>
          <pc:sldMk cId="4224433476" sldId="259"/>
        </pc:sldMkLst>
      </pc:sldChg>
      <pc:sldChg chg="addSp modSp">
        <pc:chgData name="CAA" userId="S::caa@sinpromi.org::fc52d62f-ad50-4a4a-82df-64a90b97236f" providerId="AD" clId="Web-{9BC12F4E-264E-C78B-71D6-DA48EB3ECDE6}" dt="2025-08-05T12:02:39.960" v="20" actId="1076"/>
        <pc:sldMkLst>
          <pc:docMk/>
          <pc:sldMk cId="4030491073" sldId="260"/>
        </pc:sldMkLst>
      </pc:sldChg>
      <pc:sldChg chg="addSp modSp">
        <pc:chgData name="CAA" userId="S::caa@sinpromi.org::fc52d62f-ad50-4a4a-82df-64a90b97236f" providerId="AD" clId="Web-{9BC12F4E-264E-C78B-71D6-DA48EB3ECDE6}" dt="2025-08-05T12:02:50.133" v="25" actId="1076"/>
        <pc:sldMkLst>
          <pc:docMk/>
          <pc:sldMk cId="3921701587" sldId="261"/>
        </pc:sldMkLst>
      </pc:sldChg>
      <pc:sldChg chg="addSp modSp">
        <pc:chgData name="CAA" userId="S::caa@sinpromi.org::fc52d62f-ad50-4a4a-82df-64a90b97236f" providerId="AD" clId="Web-{9BC12F4E-264E-C78B-71D6-DA48EB3ECDE6}" dt="2025-08-05T12:04:33.840" v="29" actId="1076"/>
        <pc:sldMkLst>
          <pc:docMk/>
          <pc:sldMk cId="2426586255" sldId="262"/>
        </pc:sldMkLst>
      </pc:sldChg>
      <pc:sldChg chg="addSp modSp">
        <pc:chgData name="CAA" userId="S::caa@sinpromi.org::fc52d62f-ad50-4a4a-82df-64a90b97236f" providerId="AD" clId="Web-{9BC12F4E-264E-C78B-71D6-DA48EB3ECDE6}" dt="2025-08-05T12:02:21.272" v="10" actId="1076"/>
        <pc:sldMkLst>
          <pc:docMk/>
          <pc:sldMk cId="533404092" sldId="263"/>
        </pc:sldMkLst>
      </pc:sldChg>
    </pc:docChg>
  </pc:docChgLst>
  <pc:docChgLst>
    <pc:chgData name="CAA" userId="S::caa@sinpromi.org::fc52d62f-ad50-4a4a-82df-64a90b97236f" providerId="AD" clId="Web-{6CB87C2E-2719-42E3-703A-E76D03EA76D1}"/>
    <pc:docChg chg="modSld">
      <pc:chgData name="CAA" userId="S::caa@sinpromi.org::fc52d62f-ad50-4a4a-82df-64a90b97236f" providerId="AD" clId="Web-{6CB87C2E-2719-42E3-703A-E76D03EA76D1}" dt="2025-06-19T08:39:19.213" v="54" actId="1076"/>
      <pc:docMkLst>
        <pc:docMk/>
      </pc:docMkLst>
      <pc:sldChg chg="addSp modSp modMedia addAnim">
        <pc:chgData name="CAA" userId="S::caa@sinpromi.org::fc52d62f-ad50-4a4a-82df-64a90b97236f" providerId="AD" clId="Web-{6CB87C2E-2719-42E3-703A-E76D03EA76D1}" dt="2025-06-19T08:37:33.409" v="42" actId="1076"/>
        <pc:sldMkLst>
          <pc:docMk/>
          <pc:sldMk cId="2138280486" sldId="258"/>
        </pc:sldMkLst>
      </pc:sldChg>
      <pc:sldChg chg="addSp delSp modSp modMedia addAnim delAnim">
        <pc:chgData name="CAA" userId="S::caa@sinpromi.org::fc52d62f-ad50-4a4a-82df-64a90b97236f" providerId="AD" clId="Web-{6CB87C2E-2719-42E3-703A-E76D03EA76D1}" dt="2025-06-19T08:38:17.693" v="48" actId="1076"/>
        <pc:sldMkLst>
          <pc:docMk/>
          <pc:sldMk cId="4224433476" sldId="259"/>
        </pc:sldMkLst>
      </pc:sldChg>
      <pc:sldChg chg="addSp modSp modMedia addAnim">
        <pc:chgData name="CAA" userId="S::caa@sinpromi.org::fc52d62f-ad50-4a4a-82df-64a90b97236f" providerId="AD" clId="Web-{6CB87C2E-2719-42E3-703A-E76D03EA76D1}" dt="2025-06-19T08:38:41.976" v="50" actId="1076"/>
        <pc:sldMkLst>
          <pc:docMk/>
          <pc:sldMk cId="4030491073" sldId="260"/>
        </pc:sldMkLst>
      </pc:sldChg>
      <pc:sldChg chg="addSp modSp modMedia addAnim">
        <pc:chgData name="CAA" userId="S::caa@sinpromi.org::fc52d62f-ad50-4a4a-82df-64a90b97236f" providerId="AD" clId="Web-{6CB87C2E-2719-42E3-703A-E76D03EA76D1}" dt="2025-06-19T08:39:01.759" v="52" actId="1076"/>
        <pc:sldMkLst>
          <pc:docMk/>
          <pc:sldMk cId="3921701587" sldId="261"/>
        </pc:sldMkLst>
      </pc:sldChg>
      <pc:sldChg chg="addSp modSp modMedia addAnim">
        <pc:chgData name="CAA" userId="S::caa@sinpromi.org::fc52d62f-ad50-4a4a-82df-64a90b97236f" providerId="AD" clId="Web-{6CB87C2E-2719-42E3-703A-E76D03EA76D1}" dt="2025-06-19T08:39:19.213" v="54" actId="1076"/>
        <pc:sldMkLst>
          <pc:docMk/>
          <pc:sldMk cId="2426586255" sldId="262"/>
        </pc:sldMkLst>
      </pc:sldChg>
      <pc:sldChg chg="addSp delSp modSp modMedia addAnim">
        <pc:chgData name="CAA" userId="S::caa@sinpromi.org::fc52d62f-ad50-4a4a-82df-64a90b97236f" providerId="AD" clId="Web-{6CB87C2E-2719-42E3-703A-E76D03EA76D1}" dt="2025-06-19T08:37:54.395" v="44" actId="1076"/>
        <pc:sldMkLst>
          <pc:docMk/>
          <pc:sldMk cId="533404092" sldId="263"/>
        </pc:sldMkLst>
      </pc:sldChg>
    </pc:docChg>
  </pc:docChgLst>
  <pc:docChgLst>
    <pc:chgData name="CAA" userId="S::caa@sinpromi.org::fc52d62f-ad50-4a4a-82df-64a90b97236f" providerId="AD" clId="Web-{96F7A245-EF40-DE7C-3C73-8CFB0DBFC55B}"/>
    <pc:docChg chg="modSld">
      <pc:chgData name="CAA" userId="S::caa@sinpromi.org::fc52d62f-ad50-4a4a-82df-64a90b97236f" providerId="AD" clId="Web-{96F7A245-EF40-DE7C-3C73-8CFB0DBFC55B}" dt="2025-06-24T09:52:56.100" v="6" actId="14100"/>
      <pc:docMkLst>
        <pc:docMk/>
      </pc:docMkLst>
      <pc:sldChg chg="addSp delSp modSp modMedia addAnim delAnim">
        <pc:chgData name="CAA" userId="S::caa@sinpromi.org::fc52d62f-ad50-4a4a-82df-64a90b97236f" providerId="AD" clId="Web-{96F7A245-EF40-DE7C-3C73-8CFB0DBFC55B}" dt="2025-06-24T09:52:56.100" v="6" actId="14100"/>
        <pc:sldMkLst>
          <pc:docMk/>
          <pc:sldMk cId="1862217758" sldId="264"/>
        </pc:sldMkLst>
      </pc:sldChg>
    </pc:docChg>
  </pc:docChgLst>
  <pc:docChgLst>
    <pc:chgData name="CAA" userId="S::caa@sinpromi.org::fc52d62f-ad50-4a4a-82df-64a90b97236f" providerId="AD" clId="Web-{ED561431-DCC9-36DB-2D19-C4F482367E91}"/>
    <pc:docChg chg="modSld">
      <pc:chgData name="CAA" userId="S::caa@sinpromi.org::fc52d62f-ad50-4a4a-82df-64a90b97236f" providerId="AD" clId="Web-{ED561431-DCC9-36DB-2D19-C4F482367E91}" dt="2025-06-24T09:11:24.935" v="17"/>
      <pc:docMkLst>
        <pc:docMk/>
      </pc:docMkLst>
      <pc:sldChg chg="addSp delSp modSp modMedia addAnim">
        <pc:chgData name="CAA" userId="S::caa@sinpromi.org::fc52d62f-ad50-4a4a-82df-64a90b97236f" providerId="AD" clId="Web-{ED561431-DCC9-36DB-2D19-C4F482367E91}" dt="2025-06-24T09:11:24.935" v="17"/>
        <pc:sldMkLst>
          <pc:docMk/>
          <pc:sldMk cId="1862217758" sldId="264"/>
        </pc:sldMkLst>
      </pc:sldChg>
    </pc:docChg>
  </pc:docChgLst>
  <pc:docChgLst>
    <pc:chgData name="CAA" userId="S::caa@sinpromi.org::fc52d62f-ad50-4a4a-82df-64a90b97236f" providerId="AD" clId="Web-{53BF20D2-5E8C-B1A0-3DA8-03ED229F1690}"/>
    <pc:docChg chg="modSld">
      <pc:chgData name="CAA" userId="S::caa@sinpromi.org::fc52d62f-ad50-4a4a-82df-64a90b97236f" providerId="AD" clId="Web-{53BF20D2-5E8C-B1A0-3DA8-03ED229F1690}" dt="2025-08-05T11:48:00.969" v="1"/>
      <pc:docMkLst>
        <pc:docMk/>
      </pc:docMkLst>
      <pc:sldChg chg="modTransition">
        <pc:chgData name="CAA" userId="S::caa@sinpromi.org::fc52d62f-ad50-4a4a-82df-64a90b97236f" providerId="AD" clId="Web-{53BF20D2-5E8C-B1A0-3DA8-03ED229F1690}" dt="2025-08-05T11:48:00.969" v="1"/>
        <pc:sldMkLst>
          <pc:docMk/>
          <pc:sldMk cId="2138280486" sldId="258"/>
        </pc:sldMkLst>
      </pc:sldChg>
    </pc:docChg>
  </pc:docChgLst>
  <pc:docChgLst>
    <pc:chgData name="Virginia González Rosquete" userId="24c7bbd6-b7cd-4e32-b43e-7b21737e33c8" providerId="ADAL" clId="{E9E98617-0555-44CC-868E-BB677AF191BD}"/>
    <pc:docChg chg="custSel addSld delSld modSld">
      <pc:chgData name="Virginia González Rosquete" userId="24c7bbd6-b7cd-4e32-b43e-7b21737e33c8" providerId="ADAL" clId="{E9E98617-0555-44CC-868E-BB677AF191BD}" dt="2025-08-01T11:50:30.423" v="23" actId="1076"/>
      <pc:docMkLst>
        <pc:docMk/>
      </pc:docMkLst>
      <pc:sldChg chg="addSp delSp modSp mod">
        <pc:chgData name="Virginia González Rosquete" userId="24c7bbd6-b7cd-4e32-b43e-7b21737e33c8" providerId="ADAL" clId="{E9E98617-0555-44CC-868E-BB677AF191BD}" dt="2025-08-01T11:48:13.055" v="5" actId="478"/>
        <pc:sldMkLst>
          <pc:docMk/>
          <pc:sldMk cId="2138280486" sldId="258"/>
        </pc:sldMkLst>
      </pc:sldChg>
      <pc:sldChg chg="addSp delSp modSp mod delAnim modAnim">
        <pc:chgData name="Virginia González Rosquete" userId="24c7bbd6-b7cd-4e32-b43e-7b21737e33c8" providerId="ADAL" clId="{E9E98617-0555-44CC-868E-BB677AF191BD}" dt="2025-08-01T11:50:30.423" v="23" actId="1076"/>
        <pc:sldMkLst>
          <pc:docMk/>
          <pc:sldMk cId="533404092" sldId="263"/>
        </pc:sldMkLst>
      </pc:sldChg>
      <pc:sldChg chg="add del">
        <pc:chgData name="Virginia González Rosquete" userId="24c7bbd6-b7cd-4e32-b43e-7b21737e33c8" providerId="ADAL" clId="{E9E98617-0555-44CC-868E-BB677AF191BD}" dt="2025-08-01T11:47:32.042" v="1" actId="47"/>
        <pc:sldMkLst>
          <pc:docMk/>
          <pc:sldMk cId="507033344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F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microsoft.com/office/2007/relationships/media" Target="../media/media4.mp3"/><Relationship Id="rId7" Type="http://schemas.openxmlformats.org/officeDocument/2006/relationships/slideLayout" Target="../slideLayouts/slideLayout7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audio" Target="../media/media5.mp3"/><Relationship Id="rId5" Type="http://schemas.microsoft.com/office/2007/relationships/media" Target="../media/media5.mp3"/><Relationship Id="rId10" Type="http://schemas.openxmlformats.org/officeDocument/2006/relationships/image" Target="../media/image16.png"/><Relationship Id="rId4" Type="http://schemas.openxmlformats.org/officeDocument/2006/relationships/audio" Target="../media/media4.mp3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12634" y="1438314"/>
            <a:ext cx="5733585" cy="1374698"/>
          </a:xfrm>
        </p:spPr>
        <p:txBody>
          <a:bodyPr>
            <a:noAutofit/>
          </a:bodyPr>
          <a:lstStyle/>
          <a:p>
            <a:r>
              <a:rPr lang="es-ES" sz="8800" dirty="0"/>
              <a:t>Hola / adiós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4A0ACF-6E33-0990-5644-09D95765DE41}"/>
              </a:ext>
            </a:extLst>
          </p:cNvPr>
          <p:cNvSpPr txBox="1"/>
          <p:nvPr/>
        </p:nvSpPr>
        <p:spPr>
          <a:xfrm>
            <a:off x="5757867" y="3763333"/>
            <a:ext cx="1247078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Nivel 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4E5A4C-E028-69D9-E1C4-5BCE5B5E9301}"/>
              </a:ext>
            </a:extLst>
          </p:cNvPr>
          <p:cNvSpPr/>
          <p:nvPr/>
        </p:nvSpPr>
        <p:spPr>
          <a:xfrm>
            <a:off x="0" y="5183697"/>
            <a:ext cx="12192147" cy="16715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" name="Picture 6" descr="Logo de Sinpromi">
            <a:extLst>
              <a:ext uri="{FF2B5EF4-FFF2-40B4-BE49-F238E27FC236}">
                <a16:creationId xmlns:a16="http://schemas.microsoft.com/office/drawing/2014/main" id="{B5729F12-B4F7-2A20-D424-6C8552B51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676" y="4060902"/>
            <a:ext cx="5503404" cy="3912220"/>
          </a:xfrm>
          <a:prstGeom prst="rect">
            <a:avLst/>
          </a:prstGeom>
        </p:spPr>
      </p:pic>
      <p:pic>
        <p:nvPicPr>
          <p:cNvPr id="6" name="Picture 5" descr="Logo de Caamina conmigo">
            <a:extLst>
              <a:ext uri="{FF2B5EF4-FFF2-40B4-BE49-F238E27FC236}">
                <a16:creationId xmlns:a16="http://schemas.microsoft.com/office/drawing/2014/main" id="{D507BF1F-B66A-F31E-68BB-33C12AFB8D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6359" y="5015724"/>
            <a:ext cx="2030453" cy="20211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A62640E-E561-2EBB-909D-3A59DB4B8A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700" y="2246506"/>
            <a:ext cx="3043354" cy="304335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0220110-DFFB-E3A1-C63F-925BAC43C3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09359" y="2246506"/>
            <a:ext cx="3052646" cy="314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EBFD182-F420-7591-B7A4-E5773C3B11C7}"/>
              </a:ext>
            </a:extLst>
          </p:cNvPr>
          <p:cNvSpPr/>
          <p:nvPr/>
        </p:nvSpPr>
        <p:spPr>
          <a:xfrm>
            <a:off x="0" y="5541745"/>
            <a:ext cx="12192147" cy="13134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F430CD-6359-E0FD-E4BE-A1B4A93A7681}"/>
              </a:ext>
            </a:extLst>
          </p:cNvPr>
          <p:cNvSpPr txBox="1"/>
          <p:nvPr/>
        </p:nvSpPr>
        <p:spPr>
          <a:xfrm>
            <a:off x="2243254" y="282497"/>
            <a:ext cx="7705492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600" dirty="0">
                <a:latin typeface="Aptos"/>
              </a:rPr>
              <a:t>Miguel acaba de entrar por la puerta.</a:t>
            </a:r>
            <a:endParaRPr lang="en-US" sz="3600" dirty="0">
              <a:latin typeface="Aptos"/>
            </a:endParaRPr>
          </a:p>
          <a:p>
            <a:pPr algn="ctr"/>
            <a:endParaRPr lang="en-US" sz="3600">
              <a:latin typeface="Aptos"/>
            </a:endParaRPr>
          </a:p>
          <a:p>
            <a:pPr algn="ctr"/>
            <a:r>
              <a:rPr lang="es-ES" sz="3600" dirty="0">
                <a:latin typeface="Aptos"/>
                <a:ea typeface="Verdana"/>
              </a:rPr>
              <a:t>¿Qué le decimos?</a:t>
            </a:r>
            <a:endParaRPr lang="es-ES" sz="3600" dirty="0">
              <a:latin typeface="Apto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53553E-2724-2D78-6DA5-3A91B199C0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7555" y="2042067"/>
            <a:ext cx="3006183" cy="3006183"/>
          </a:xfrm>
          <a:prstGeom prst="rect">
            <a:avLst/>
          </a:prstGeom>
        </p:spPr>
      </p:pic>
      <p:pic>
        <p:nvPicPr>
          <p:cNvPr id="5" name="Picture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8A1E795-E2EC-6AD2-E233-47951603C5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5245" y="4805828"/>
            <a:ext cx="1596018" cy="152121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68954B2-9558-617D-0874-540C8C0A411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54206" y="4814889"/>
            <a:ext cx="1566978" cy="1512151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AC87A469-2A1F-795E-0196-9313D2BC0409}"/>
              </a:ext>
            </a:extLst>
          </p:cNvPr>
          <p:cNvSpPr/>
          <p:nvPr/>
        </p:nvSpPr>
        <p:spPr>
          <a:xfrm>
            <a:off x="9823539" y="964129"/>
            <a:ext cx="1996129" cy="198508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1A418B-52F6-8ABD-9E1C-17BCAFAC734C}"/>
              </a:ext>
            </a:extLst>
          </p:cNvPr>
          <p:cNvSpPr txBox="1"/>
          <p:nvPr/>
        </p:nvSpPr>
        <p:spPr>
          <a:xfrm>
            <a:off x="9732150" y="1300980"/>
            <a:ext cx="217634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¿</a:t>
            </a:r>
            <a:r>
              <a:rPr lang="en-US" err="1"/>
              <a:t>Quieres</a:t>
            </a:r>
            <a:r>
              <a:rPr lang="en-US"/>
              <a:t> </a:t>
            </a:r>
            <a:r>
              <a:rPr lang="en-US" err="1"/>
              <a:t>una</a:t>
            </a:r>
            <a:r>
              <a:rPr lang="en-US"/>
              <a:t> </a:t>
            </a:r>
          </a:p>
          <a:p>
            <a:pPr algn="ctr"/>
            <a:r>
              <a:rPr lang="en-US" err="1"/>
              <a:t>pista</a:t>
            </a:r>
            <a:r>
              <a:rPr lang="en-US"/>
              <a:t>?</a:t>
            </a:r>
          </a:p>
        </p:txBody>
      </p:sp>
      <p:pic>
        <p:nvPicPr>
          <p:cNvPr id="8" name="hola">
            <a:hlinkClick r:id="" action="ppaction://media"/>
            <a:extLst>
              <a:ext uri="{FF2B5EF4-FFF2-40B4-BE49-F238E27FC236}">
                <a16:creationId xmlns:a16="http://schemas.microsoft.com/office/drawing/2014/main" id="{B2EFAA02-655A-BE58-79C6-A1B8929874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60851" y="2041680"/>
            <a:ext cx="730250" cy="730250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F4009DC9-4BDE-6C4D-F444-C56694ECF49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1689410" y="2037808"/>
            <a:ext cx="10515600" cy="1325563"/>
          </a:xfrm>
        </p:spPr>
        <p:txBody>
          <a:bodyPr/>
          <a:lstStyle/>
          <a:p>
            <a:r>
              <a:rPr lang="en-US" dirty="0"/>
              <a:t>Act 1</a:t>
            </a:r>
          </a:p>
        </p:txBody>
      </p:sp>
    </p:spTree>
    <p:extLst>
      <p:ext uri="{BB962C8B-B14F-4D97-AF65-F5344CB8AC3E}">
        <p14:creationId xmlns:p14="http://schemas.microsoft.com/office/powerpoint/2010/main" val="2138280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D14741E-6268-8B18-66DD-E24E915CCDAE}"/>
              </a:ext>
            </a:extLst>
          </p:cNvPr>
          <p:cNvSpPr/>
          <p:nvPr/>
        </p:nvSpPr>
        <p:spPr>
          <a:xfrm>
            <a:off x="0" y="5541745"/>
            <a:ext cx="12192147" cy="13134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A8521B-531F-EB3A-EF64-03123249C5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3166" y="2032000"/>
            <a:ext cx="3005666" cy="30056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BBFD860-E85C-C32B-3CF5-241EC9EEBDAE}"/>
              </a:ext>
            </a:extLst>
          </p:cNvPr>
          <p:cNvSpPr txBox="1"/>
          <p:nvPr/>
        </p:nvSpPr>
        <p:spPr>
          <a:xfrm>
            <a:off x="1343671" y="282497"/>
            <a:ext cx="9610491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600" dirty="0">
                <a:latin typeface="Aptos"/>
                <a:ea typeface="Verdana"/>
              </a:rPr>
              <a:t>Laura se va al supermercado</a:t>
            </a:r>
            <a:r>
              <a:rPr lang="es-ES" sz="3600" dirty="0">
                <a:latin typeface="Aptos"/>
              </a:rPr>
              <a:t>.</a:t>
            </a:r>
            <a:endParaRPr lang="en-US" sz="3600" dirty="0">
              <a:latin typeface="Aptos"/>
            </a:endParaRPr>
          </a:p>
          <a:p>
            <a:pPr algn="ctr"/>
            <a:endParaRPr lang="en-US" sz="3600" dirty="0">
              <a:latin typeface="Aptos"/>
            </a:endParaRPr>
          </a:p>
          <a:p>
            <a:pPr algn="ctr"/>
            <a:r>
              <a:rPr lang="es-ES" sz="3600" dirty="0">
                <a:latin typeface="Aptos"/>
                <a:ea typeface="Verdana"/>
              </a:rPr>
              <a:t>¿Qué le decimos?</a:t>
            </a:r>
            <a:endParaRPr lang="es-ES" sz="3600" dirty="0">
              <a:latin typeface="Aptos"/>
            </a:endParaRPr>
          </a:p>
        </p:txBody>
      </p:sp>
      <p:pic>
        <p:nvPicPr>
          <p:cNvPr id="9" name="Picture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773264-68D2-C0E5-3F68-E9311C1EA7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54206" y="4814889"/>
            <a:ext cx="1566978" cy="1512151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711D4698-C93E-C8DF-6AB7-41730E1DA3CE}"/>
              </a:ext>
            </a:extLst>
          </p:cNvPr>
          <p:cNvSpPr/>
          <p:nvPr/>
        </p:nvSpPr>
        <p:spPr>
          <a:xfrm>
            <a:off x="9823539" y="964129"/>
            <a:ext cx="1996129" cy="198508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4DDA2E-2CB8-C17B-91EF-1C834F24FA55}"/>
              </a:ext>
            </a:extLst>
          </p:cNvPr>
          <p:cNvSpPr txBox="1"/>
          <p:nvPr/>
        </p:nvSpPr>
        <p:spPr>
          <a:xfrm>
            <a:off x="9732150" y="1300980"/>
            <a:ext cx="217634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¿</a:t>
            </a:r>
            <a:r>
              <a:rPr lang="en-US" err="1"/>
              <a:t>Quieres</a:t>
            </a:r>
            <a:r>
              <a:rPr lang="en-US"/>
              <a:t> </a:t>
            </a:r>
            <a:r>
              <a:rPr lang="en-US" err="1"/>
              <a:t>una</a:t>
            </a:r>
            <a:r>
              <a:rPr lang="en-US"/>
              <a:t> </a:t>
            </a:r>
          </a:p>
          <a:p>
            <a:pPr algn="ctr"/>
            <a:r>
              <a:rPr lang="en-US" err="1"/>
              <a:t>pista</a:t>
            </a:r>
            <a:r>
              <a:rPr lang="en-US"/>
              <a:t>?</a:t>
            </a:r>
          </a:p>
        </p:txBody>
      </p:sp>
      <p:pic>
        <p:nvPicPr>
          <p:cNvPr id="14" name="adiós">
            <a:hlinkClick r:id="" action="ppaction://media"/>
            <a:extLst>
              <a:ext uri="{FF2B5EF4-FFF2-40B4-BE49-F238E27FC236}">
                <a16:creationId xmlns:a16="http://schemas.microsoft.com/office/drawing/2014/main" id="{975D3E9B-A59C-64A5-FAEA-3D3DDE3849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60851" y="2041680"/>
            <a:ext cx="730250" cy="7302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481F17-BC70-F97C-8FD8-2A575A07AF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70450" y="4639442"/>
            <a:ext cx="1596018" cy="15212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D5280FB-EDE1-AFA4-3E77-5283A34C77B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1810215" y="1954174"/>
            <a:ext cx="10515600" cy="1325563"/>
          </a:xfrm>
        </p:spPr>
        <p:txBody>
          <a:bodyPr/>
          <a:lstStyle/>
          <a:p>
            <a:r>
              <a:rPr lang="en-US" dirty="0"/>
              <a:t>Act 2</a:t>
            </a:r>
          </a:p>
        </p:txBody>
      </p:sp>
    </p:spTree>
    <p:extLst>
      <p:ext uri="{BB962C8B-B14F-4D97-AF65-F5344CB8AC3E}">
        <p14:creationId xmlns:p14="http://schemas.microsoft.com/office/powerpoint/2010/main" val="53340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A663A3-0F3C-001D-0C98-A83C3A3513BF}"/>
              </a:ext>
            </a:extLst>
          </p:cNvPr>
          <p:cNvSpPr/>
          <p:nvPr/>
        </p:nvSpPr>
        <p:spPr>
          <a:xfrm>
            <a:off x="0" y="5541745"/>
            <a:ext cx="12192147" cy="13134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9BB37B4-2DF1-EE4E-9A64-0DAD302B91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3167" y="2032000"/>
            <a:ext cx="3005667" cy="30056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7C8254F-D94C-7FC0-F8AA-9A1725F84CA2}"/>
              </a:ext>
            </a:extLst>
          </p:cNvPr>
          <p:cNvSpPr txBox="1"/>
          <p:nvPr/>
        </p:nvSpPr>
        <p:spPr>
          <a:xfrm>
            <a:off x="1555338" y="282497"/>
            <a:ext cx="9599907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600" dirty="0">
                <a:latin typeface="Aptos"/>
                <a:ea typeface="Verdana"/>
              </a:rPr>
              <a:t>Estamos paseando y vemos a Pedro por la calle</a:t>
            </a:r>
          </a:p>
          <a:p>
            <a:pPr algn="ctr"/>
            <a:endParaRPr lang="es-ES" sz="3600" dirty="0">
              <a:latin typeface="Aptos"/>
              <a:ea typeface="Verdana"/>
            </a:endParaRPr>
          </a:p>
          <a:p>
            <a:pPr algn="ctr"/>
            <a:r>
              <a:rPr lang="es-ES" sz="3600" dirty="0">
                <a:latin typeface="Aptos"/>
                <a:ea typeface="Verdana"/>
              </a:rPr>
              <a:t>¿Qué le decimos?</a:t>
            </a:r>
            <a:r>
              <a:rPr lang="es-ES" sz="3600" dirty="0">
                <a:latin typeface="Aptos"/>
              </a:rPr>
              <a:t>.</a:t>
            </a:r>
          </a:p>
        </p:txBody>
      </p:sp>
      <p:pic>
        <p:nvPicPr>
          <p:cNvPr id="7" name="Pictur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3F08D79-AF1F-8E12-0694-33C8D5E080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466" y="4810358"/>
            <a:ext cx="1596018" cy="152121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0776BB4-BB3A-68E3-199B-FEFA7B7B00B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54206" y="4814889"/>
            <a:ext cx="1566978" cy="1512151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7194EBCB-A979-5596-7A75-B14F08CD217D}"/>
              </a:ext>
            </a:extLst>
          </p:cNvPr>
          <p:cNvSpPr/>
          <p:nvPr/>
        </p:nvSpPr>
        <p:spPr>
          <a:xfrm>
            <a:off x="9823539" y="964129"/>
            <a:ext cx="1996129" cy="198508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D7B16F-8803-E438-0988-81D9BD6573E1}"/>
              </a:ext>
            </a:extLst>
          </p:cNvPr>
          <p:cNvSpPr txBox="1"/>
          <p:nvPr/>
        </p:nvSpPr>
        <p:spPr>
          <a:xfrm>
            <a:off x="9732150" y="1300980"/>
            <a:ext cx="217634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¿</a:t>
            </a:r>
            <a:r>
              <a:rPr lang="en-US" err="1"/>
              <a:t>Quieres</a:t>
            </a:r>
            <a:r>
              <a:rPr lang="en-US"/>
              <a:t> </a:t>
            </a:r>
            <a:r>
              <a:rPr lang="en-US" err="1"/>
              <a:t>una</a:t>
            </a:r>
            <a:r>
              <a:rPr lang="en-US"/>
              <a:t> </a:t>
            </a:r>
          </a:p>
          <a:p>
            <a:pPr algn="ctr"/>
            <a:r>
              <a:rPr lang="en-US" err="1"/>
              <a:t>pista</a:t>
            </a:r>
            <a:r>
              <a:rPr lang="en-US"/>
              <a:t>?</a:t>
            </a:r>
          </a:p>
        </p:txBody>
      </p:sp>
      <p:pic>
        <p:nvPicPr>
          <p:cNvPr id="12" name="hola">
            <a:hlinkClick r:id="" action="ppaction://media"/>
            <a:extLst>
              <a:ext uri="{FF2B5EF4-FFF2-40B4-BE49-F238E27FC236}">
                <a16:creationId xmlns:a16="http://schemas.microsoft.com/office/drawing/2014/main" id="{994BB276-D9D8-6FC8-A3C3-40EEF16BB3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60851" y="2032387"/>
            <a:ext cx="730250" cy="7302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D405EA5-CBA6-D14D-B2BF-F7C40240AE9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1364166" y="2390930"/>
            <a:ext cx="10515600" cy="1325563"/>
          </a:xfrm>
        </p:spPr>
        <p:txBody>
          <a:bodyPr/>
          <a:lstStyle/>
          <a:p>
            <a:r>
              <a:rPr lang="en-US" dirty="0"/>
              <a:t>Act 3</a:t>
            </a:r>
          </a:p>
        </p:txBody>
      </p:sp>
    </p:spTree>
    <p:extLst>
      <p:ext uri="{BB962C8B-B14F-4D97-AF65-F5344CB8AC3E}">
        <p14:creationId xmlns:p14="http://schemas.microsoft.com/office/powerpoint/2010/main" val="422443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732DF92-137E-F118-4F35-352EE6A06831}"/>
              </a:ext>
            </a:extLst>
          </p:cNvPr>
          <p:cNvSpPr/>
          <p:nvPr/>
        </p:nvSpPr>
        <p:spPr>
          <a:xfrm>
            <a:off x="0" y="5541745"/>
            <a:ext cx="12192147" cy="13134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04026FD-53AF-3FD8-CE70-14A6833A50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3166" y="2042582"/>
            <a:ext cx="3016250" cy="30056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7FF87F4-E7B9-E0DC-07BF-92EF3E264EB2}"/>
              </a:ext>
            </a:extLst>
          </p:cNvPr>
          <p:cNvSpPr txBox="1"/>
          <p:nvPr/>
        </p:nvSpPr>
        <p:spPr>
          <a:xfrm>
            <a:off x="1565920" y="303664"/>
            <a:ext cx="9070742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600" dirty="0">
                <a:latin typeface="Aptos"/>
                <a:ea typeface="Verdana"/>
              </a:rPr>
              <a:t>María se tiene que salir porque se va al cine. </a:t>
            </a:r>
            <a:endParaRPr lang="en-US"/>
          </a:p>
          <a:p>
            <a:pPr algn="ctr"/>
            <a:r>
              <a:rPr lang="es-ES" sz="3600" dirty="0">
                <a:latin typeface="Aptos"/>
                <a:ea typeface="Verdana"/>
              </a:rPr>
              <a:t>¿Qué le decimos?</a:t>
            </a:r>
            <a:endParaRPr lang="es-ES" dirty="0"/>
          </a:p>
          <a:p>
            <a:pPr algn="ctr"/>
            <a:endParaRPr lang="en-US" sz="3600" dirty="0">
              <a:latin typeface="Aptos"/>
            </a:endParaRPr>
          </a:p>
          <a:p>
            <a:pPr algn="ctr"/>
            <a:endParaRPr lang="es-ES" sz="3600" dirty="0">
              <a:latin typeface="Aptos"/>
              <a:ea typeface="Verdana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1FB50E-B8C5-E64C-0984-15A7DFBE11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466" y="4810358"/>
            <a:ext cx="1596018" cy="1521212"/>
          </a:xfrm>
          <a:prstGeom prst="rect">
            <a:avLst/>
          </a:prstGeom>
        </p:spPr>
      </p:pic>
      <p:pic>
        <p:nvPicPr>
          <p:cNvPr id="9" name="Picture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22B135B-C3FD-80A9-8443-B948B3AAD1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54206" y="4814889"/>
            <a:ext cx="1566978" cy="1512151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F23B9299-8ABF-E376-214D-4058293E4978}"/>
              </a:ext>
            </a:extLst>
          </p:cNvPr>
          <p:cNvSpPr/>
          <p:nvPr/>
        </p:nvSpPr>
        <p:spPr>
          <a:xfrm>
            <a:off x="9823539" y="964129"/>
            <a:ext cx="1996129" cy="198508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F9F975-87B5-AC3F-DB4E-2E05BEAEFE0C}"/>
              </a:ext>
            </a:extLst>
          </p:cNvPr>
          <p:cNvSpPr txBox="1"/>
          <p:nvPr/>
        </p:nvSpPr>
        <p:spPr>
          <a:xfrm>
            <a:off x="9732150" y="1300980"/>
            <a:ext cx="217634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¿</a:t>
            </a:r>
            <a:r>
              <a:rPr lang="en-US" err="1"/>
              <a:t>Quieres</a:t>
            </a:r>
            <a:r>
              <a:rPr lang="en-US"/>
              <a:t> </a:t>
            </a:r>
            <a:r>
              <a:rPr lang="en-US" err="1"/>
              <a:t>una</a:t>
            </a:r>
            <a:r>
              <a:rPr lang="en-US"/>
              <a:t> </a:t>
            </a:r>
          </a:p>
          <a:p>
            <a:pPr algn="ctr"/>
            <a:r>
              <a:rPr lang="en-US" err="1"/>
              <a:t>pista</a:t>
            </a:r>
            <a:r>
              <a:rPr lang="en-US"/>
              <a:t>?</a:t>
            </a:r>
          </a:p>
        </p:txBody>
      </p:sp>
      <p:pic>
        <p:nvPicPr>
          <p:cNvPr id="8" name="adiós">
            <a:hlinkClick r:id="" action="ppaction://media"/>
            <a:extLst>
              <a:ext uri="{FF2B5EF4-FFF2-40B4-BE49-F238E27FC236}">
                <a16:creationId xmlns:a16="http://schemas.microsoft.com/office/drawing/2014/main" id="{ADA176BA-73FD-3568-D8FA-B22D3D8620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60851" y="2041680"/>
            <a:ext cx="730250" cy="7302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11DC8AB-ED36-9F6A-05EC-4ADACAB466D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1596483" y="2511735"/>
            <a:ext cx="10515600" cy="1325563"/>
          </a:xfrm>
        </p:spPr>
        <p:txBody>
          <a:bodyPr/>
          <a:lstStyle/>
          <a:p>
            <a:r>
              <a:rPr lang="en-US" dirty="0"/>
              <a:t>Act 4</a:t>
            </a:r>
          </a:p>
        </p:txBody>
      </p:sp>
    </p:spTree>
    <p:extLst>
      <p:ext uri="{BB962C8B-B14F-4D97-AF65-F5344CB8AC3E}">
        <p14:creationId xmlns:p14="http://schemas.microsoft.com/office/powerpoint/2010/main" val="4030491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F7A54B4-B902-74DD-85FE-5D5B2D17D67E}"/>
              </a:ext>
            </a:extLst>
          </p:cNvPr>
          <p:cNvSpPr/>
          <p:nvPr/>
        </p:nvSpPr>
        <p:spPr>
          <a:xfrm>
            <a:off x="0" y="5541745"/>
            <a:ext cx="12192147" cy="13134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978A44-DF75-C5F4-FF17-603D645D6E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3167" y="2032000"/>
            <a:ext cx="3016250" cy="3016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74D50CF-4F07-7D91-446C-A2173A6ED771}"/>
              </a:ext>
            </a:extLst>
          </p:cNvPr>
          <p:cNvSpPr txBox="1"/>
          <p:nvPr/>
        </p:nvSpPr>
        <p:spPr>
          <a:xfrm>
            <a:off x="2243254" y="282497"/>
            <a:ext cx="7705492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600" dirty="0">
                <a:latin typeface="Aptos"/>
                <a:ea typeface="Verdana"/>
              </a:rPr>
              <a:t>Juan ha venido a hacernos una visita. </a:t>
            </a:r>
            <a:endParaRPr lang="en-US" sz="3600">
              <a:latin typeface="Aptos"/>
              <a:ea typeface="Verdana"/>
            </a:endParaRPr>
          </a:p>
          <a:p>
            <a:pPr algn="ctr"/>
            <a:endParaRPr lang="es-ES" sz="3600" dirty="0">
              <a:latin typeface="Aptos"/>
              <a:ea typeface="Verdana"/>
            </a:endParaRPr>
          </a:p>
          <a:p>
            <a:pPr algn="ctr"/>
            <a:r>
              <a:rPr lang="es-ES" sz="3600" dirty="0">
                <a:latin typeface="Aptos"/>
                <a:ea typeface="Verdana"/>
              </a:rPr>
              <a:t>¿Qué le decimos?</a:t>
            </a:r>
            <a:endParaRPr lang="en-US" sz="3600">
              <a:latin typeface="Aptos"/>
              <a:ea typeface="Verdana"/>
            </a:endParaRPr>
          </a:p>
        </p:txBody>
      </p:sp>
      <p:pic>
        <p:nvPicPr>
          <p:cNvPr id="7" name="Pictur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C45D995-C5E6-4D91-1868-F806A8DF50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466" y="4810358"/>
            <a:ext cx="1596018" cy="152121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D10135D-517E-F717-0B07-E3FD73997A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54206" y="4814889"/>
            <a:ext cx="1566978" cy="1512151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F48473D8-A0BF-74ED-38CA-99423952ABD1}"/>
              </a:ext>
            </a:extLst>
          </p:cNvPr>
          <p:cNvSpPr/>
          <p:nvPr/>
        </p:nvSpPr>
        <p:spPr>
          <a:xfrm>
            <a:off x="9823539" y="964129"/>
            <a:ext cx="1996129" cy="198508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A7816-A127-5D36-DD3D-13A92BFB8BF7}"/>
              </a:ext>
            </a:extLst>
          </p:cNvPr>
          <p:cNvSpPr txBox="1"/>
          <p:nvPr/>
        </p:nvSpPr>
        <p:spPr>
          <a:xfrm>
            <a:off x="9732150" y="1300980"/>
            <a:ext cx="217634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¿</a:t>
            </a:r>
            <a:r>
              <a:rPr lang="en-US" err="1"/>
              <a:t>Quieres</a:t>
            </a:r>
            <a:r>
              <a:rPr lang="en-US"/>
              <a:t> </a:t>
            </a:r>
            <a:r>
              <a:rPr lang="en-US" err="1"/>
              <a:t>una</a:t>
            </a:r>
            <a:r>
              <a:rPr lang="en-US"/>
              <a:t> </a:t>
            </a:r>
          </a:p>
          <a:p>
            <a:pPr algn="ctr"/>
            <a:r>
              <a:rPr lang="en-US" err="1"/>
              <a:t>pista</a:t>
            </a:r>
            <a:r>
              <a:rPr lang="en-US"/>
              <a:t>?</a:t>
            </a:r>
          </a:p>
        </p:txBody>
      </p:sp>
      <p:pic>
        <p:nvPicPr>
          <p:cNvPr id="8" name="hola">
            <a:hlinkClick r:id="" action="ppaction://media"/>
            <a:extLst>
              <a:ext uri="{FF2B5EF4-FFF2-40B4-BE49-F238E27FC236}">
                <a16:creationId xmlns:a16="http://schemas.microsoft.com/office/drawing/2014/main" id="{C8EAE2EF-079E-055D-BCD9-20C5426C74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60851" y="2041680"/>
            <a:ext cx="730250" cy="7302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FCE33B1-78DC-EB7D-6F19-065CD001AD0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1531434" y="2874149"/>
            <a:ext cx="10515600" cy="1325563"/>
          </a:xfrm>
        </p:spPr>
        <p:txBody>
          <a:bodyPr/>
          <a:lstStyle/>
          <a:p>
            <a:r>
              <a:rPr lang="en-US" dirty="0"/>
              <a:t>Act 5</a:t>
            </a:r>
          </a:p>
        </p:txBody>
      </p:sp>
    </p:spTree>
    <p:extLst>
      <p:ext uri="{BB962C8B-B14F-4D97-AF65-F5344CB8AC3E}">
        <p14:creationId xmlns:p14="http://schemas.microsoft.com/office/powerpoint/2010/main" val="392170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43B4412-C6DF-69B6-58CF-28C22D5E7573}"/>
              </a:ext>
            </a:extLst>
          </p:cNvPr>
          <p:cNvSpPr/>
          <p:nvPr/>
        </p:nvSpPr>
        <p:spPr>
          <a:xfrm>
            <a:off x="0" y="5541745"/>
            <a:ext cx="12192147" cy="13134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9603179-82F8-58BC-483F-0AC751E13E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3166" y="2042583"/>
            <a:ext cx="3005667" cy="30056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74A59A0-F4B0-6B6C-B765-F60BB72D9479}"/>
              </a:ext>
            </a:extLst>
          </p:cNvPr>
          <p:cNvSpPr txBox="1"/>
          <p:nvPr/>
        </p:nvSpPr>
        <p:spPr>
          <a:xfrm>
            <a:off x="1597670" y="293080"/>
            <a:ext cx="8996659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600" dirty="0">
                <a:latin typeface="Aptos"/>
                <a:ea typeface="Verdana"/>
              </a:rPr>
              <a:t>Bea se tiene que ir poque se va al médico. </a:t>
            </a:r>
          </a:p>
          <a:p>
            <a:pPr algn="ctr"/>
            <a:endParaRPr lang="en-US" sz="3600" dirty="0">
              <a:latin typeface="Aptos"/>
            </a:endParaRPr>
          </a:p>
          <a:p>
            <a:pPr algn="ctr"/>
            <a:r>
              <a:rPr lang="es-ES" sz="3600" dirty="0">
                <a:latin typeface="Aptos"/>
                <a:ea typeface="Verdana"/>
              </a:rPr>
              <a:t>¿Qué le decimos?</a:t>
            </a:r>
            <a:endParaRPr lang="es-ES" sz="3600">
              <a:latin typeface="Apto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49F7008-D336-953E-9F81-F50665791E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466" y="4810358"/>
            <a:ext cx="1596018" cy="1521212"/>
          </a:xfrm>
          <a:prstGeom prst="rect">
            <a:avLst/>
          </a:prstGeom>
        </p:spPr>
      </p:pic>
      <p:pic>
        <p:nvPicPr>
          <p:cNvPr id="9" name="Picture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7D0BDA4-8E07-1967-EFBD-5275666FEF7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54206" y="4814889"/>
            <a:ext cx="1566978" cy="1512151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EB7C2B9F-D6E4-0DA0-487B-D1FC810FB6ED}"/>
              </a:ext>
            </a:extLst>
          </p:cNvPr>
          <p:cNvSpPr/>
          <p:nvPr/>
        </p:nvSpPr>
        <p:spPr>
          <a:xfrm>
            <a:off x="9823539" y="964129"/>
            <a:ext cx="1996129" cy="198508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0D5F36-805F-5043-7A47-E16D2DD2159F}"/>
              </a:ext>
            </a:extLst>
          </p:cNvPr>
          <p:cNvSpPr txBox="1"/>
          <p:nvPr/>
        </p:nvSpPr>
        <p:spPr>
          <a:xfrm>
            <a:off x="9732150" y="1300980"/>
            <a:ext cx="217634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¿</a:t>
            </a:r>
            <a:r>
              <a:rPr lang="en-US" err="1"/>
              <a:t>Quieres</a:t>
            </a:r>
            <a:r>
              <a:rPr lang="en-US"/>
              <a:t> </a:t>
            </a:r>
            <a:r>
              <a:rPr lang="en-US" err="1"/>
              <a:t>una</a:t>
            </a:r>
            <a:r>
              <a:rPr lang="en-US"/>
              <a:t> </a:t>
            </a:r>
          </a:p>
          <a:p>
            <a:pPr algn="ctr"/>
            <a:r>
              <a:rPr lang="en-US" err="1"/>
              <a:t>pista</a:t>
            </a:r>
            <a:r>
              <a:rPr lang="en-US"/>
              <a:t>?</a:t>
            </a:r>
          </a:p>
        </p:txBody>
      </p:sp>
      <p:pic>
        <p:nvPicPr>
          <p:cNvPr id="8" name="adiós">
            <a:hlinkClick r:id="" action="ppaction://media"/>
            <a:extLst>
              <a:ext uri="{FF2B5EF4-FFF2-40B4-BE49-F238E27FC236}">
                <a16:creationId xmlns:a16="http://schemas.microsoft.com/office/drawing/2014/main" id="{F2947EE5-2BC5-8627-EEA4-DDB014DD58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60851" y="2041680"/>
            <a:ext cx="730250" cy="7302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892E042-8124-7181-C1F3-E4D9ECC4370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1484971" y="3292320"/>
            <a:ext cx="10515600" cy="1325563"/>
          </a:xfrm>
        </p:spPr>
        <p:txBody>
          <a:bodyPr/>
          <a:lstStyle/>
          <a:p>
            <a:r>
              <a:rPr lang="en-US" dirty="0"/>
              <a:t>act6</a:t>
            </a:r>
          </a:p>
        </p:txBody>
      </p:sp>
    </p:spTree>
    <p:extLst>
      <p:ext uri="{BB962C8B-B14F-4D97-AF65-F5344CB8AC3E}">
        <p14:creationId xmlns:p14="http://schemas.microsoft.com/office/powerpoint/2010/main" val="242658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>
            <a:extLst>
              <a:ext uri="{FF2B5EF4-FFF2-40B4-BE49-F238E27FC236}">
                <a16:creationId xmlns:a16="http://schemas.microsoft.com/office/drawing/2014/main" id="{D2B3BA2A-24C5-9C21-A078-D63B7303DBBB}"/>
              </a:ext>
            </a:extLst>
          </p:cNvPr>
          <p:cNvSpPr txBox="1"/>
          <p:nvPr/>
        </p:nvSpPr>
        <p:spPr>
          <a:xfrm>
            <a:off x="1964249" y="952450"/>
            <a:ext cx="8253341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6000" dirty="0">
                <a:latin typeface="Aptos"/>
                <a:ea typeface="Verdana"/>
              </a:rPr>
              <a:t>¿Qué te ha parecido?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7CB875-66EA-5C8A-6836-D1EE72476CB7}"/>
              </a:ext>
            </a:extLst>
          </p:cNvPr>
          <p:cNvSpPr/>
          <p:nvPr/>
        </p:nvSpPr>
        <p:spPr>
          <a:xfrm>
            <a:off x="0" y="2609263"/>
            <a:ext cx="12190981" cy="30239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" name="aburrido">
            <a:hlinkClick r:id="" action="ppaction://media"/>
            <a:extLst>
              <a:ext uri="{FF2B5EF4-FFF2-40B4-BE49-F238E27FC236}">
                <a16:creationId xmlns:a16="http://schemas.microsoft.com/office/drawing/2014/main" id="{9DED7F03-56C2-5CCC-F3D3-1833362D74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640715" y="2606675"/>
            <a:ext cx="3117850" cy="3026410"/>
          </a:xfrm>
          <a:prstGeom prst="rect">
            <a:avLst/>
          </a:prstGeom>
        </p:spPr>
      </p:pic>
      <p:pic>
        <p:nvPicPr>
          <p:cNvPr id="8" name="bien">
            <a:hlinkClick r:id="" action="ppaction://media"/>
            <a:extLst>
              <a:ext uri="{FF2B5EF4-FFF2-40B4-BE49-F238E27FC236}">
                <a16:creationId xmlns:a16="http://schemas.microsoft.com/office/drawing/2014/main" id="{0D0506B9-054A-C065-64A9-95A2D2258AE1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4755515" y="2606675"/>
            <a:ext cx="3077210" cy="3026410"/>
          </a:xfrm>
          <a:prstGeom prst="rect">
            <a:avLst/>
          </a:prstGeom>
        </p:spPr>
      </p:pic>
      <p:pic>
        <p:nvPicPr>
          <p:cNvPr id="4" name="genial">
            <a:hlinkClick r:id="" action="ppaction://media"/>
            <a:extLst>
              <a:ext uri="{FF2B5EF4-FFF2-40B4-BE49-F238E27FC236}">
                <a16:creationId xmlns:a16="http://schemas.microsoft.com/office/drawing/2014/main" id="{B13A2206-5224-5478-0BFE-EE0AE74FE9B5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8964729" y="2701460"/>
            <a:ext cx="2988371" cy="2941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217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124</Words>
  <Application>Microsoft Office PowerPoint</Application>
  <PresentationFormat>Widescreen</PresentationFormat>
  <Paragraphs>32</Paragraphs>
  <Slides>8</Slides>
  <Notes>0</Notes>
  <HiddenSlides>0</HiddenSlides>
  <MMClips>9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Tema de Office</vt:lpstr>
      <vt:lpstr>Hola / adiós</vt:lpstr>
      <vt:lpstr>Act 1</vt:lpstr>
      <vt:lpstr>Act 2</vt:lpstr>
      <vt:lpstr>Act 3</vt:lpstr>
      <vt:lpstr>Act 4</vt:lpstr>
      <vt:lpstr>Act 5</vt:lpstr>
      <vt:lpstr>act6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ITSCAA2 Comunicacion Alternativa Aume</cp:lastModifiedBy>
  <cp:revision>175</cp:revision>
  <dcterms:created xsi:type="dcterms:W3CDTF">2025-05-28T09:25:49Z</dcterms:created>
  <dcterms:modified xsi:type="dcterms:W3CDTF">2025-09-12T07:29:03Z</dcterms:modified>
</cp:coreProperties>
</file>