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D6"/>
    <a:srgbClr val="F5E9CE"/>
    <a:srgbClr val="FDFFE0"/>
    <a:srgbClr val="E4F2E5"/>
    <a:srgbClr val="E3FA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80FC93-03DA-F899-6C0A-AA2D79FDA859}" v="13" dt="2025-09-12T07:31:28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6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A" userId="S::caa@sinpromi.org::fc52d62f-ad50-4a4a-82df-64a90b97236f" providerId="AD" clId="Web-{DA80FC93-03DA-F899-6C0A-AA2D79FDA859}"/>
    <pc:docChg chg="modSld">
      <pc:chgData name="CAA" userId="S::caa@sinpromi.org::fc52d62f-ad50-4a4a-82df-64a90b97236f" providerId="AD" clId="Web-{DA80FC93-03DA-F899-6C0A-AA2D79FDA859}" dt="2025-09-12T07:31:28.526" v="12"/>
      <pc:docMkLst>
        <pc:docMk/>
      </pc:docMkLst>
      <pc:sldChg chg="addSp modSp">
        <pc:chgData name="CAA" userId="S::caa@sinpromi.org::fc52d62f-ad50-4a4a-82df-64a90b97236f" providerId="AD" clId="Web-{DA80FC93-03DA-F899-6C0A-AA2D79FDA859}" dt="2025-09-12T07:30:36.775" v="2"/>
        <pc:sldMkLst>
          <pc:docMk/>
          <pc:sldMk cId="2138280486" sldId="258"/>
        </pc:sldMkLst>
        <pc:spChg chg="add mod ord">
          <ac:chgData name="CAA" userId="S::caa@sinpromi.org::fc52d62f-ad50-4a4a-82df-64a90b97236f" providerId="AD" clId="Web-{DA80FC93-03DA-F899-6C0A-AA2D79FDA859}" dt="2025-09-12T07:30:36.775" v="2"/>
          <ac:spMkLst>
            <pc:docMk/>
            <pc:sldMk cId="2138280486" sldId="258"/>
            <ac:spMk id="7" creationId="{89BFC4B9-F9C9-0C47-6972-59531B756D3F}"/>
          </ac:spMkLst>
        </pc:spChg>
      </pc:sldChg>
      <pc:sldChg chg="addSp modSp">
        <pc:chgData name="CAA" userId="S::caa@sinpromi.org::fc52d62f-ad50-4a4a-82df-64a90b97236f" providerId="AD" clId="Web-{DA80FC93-03DA-F899-6C0A-AA2D79FDA859}" dt="2025-09-12T07:31:00.338" v="9"/>
        <pc:sldMkLst>
          <pc:docMk/>
          <pc:sldMk cId="4224433476" sldId="259"/>
        </pc:sldMkLst>
        <pc:spChg chg="add ord">
          <ac:chgData name="CAA" userId="S::caa@sinpromi.org::fc52d62f-ad50-4a4a-82df-64a90b97236f" providerId="AD" clId="Web-{DA80FC93-03DA-F899-6C0A-AA2D79FDA859}" dt="2025-09-12T07:31:00.338" v="9"/>
          <ac:spMkLst>
            <pc:docMk/>
            <pc:sldMk cId="4224433476" sldId="259"/>
            <ac:spMk id="6" creationId="{3BD32891-8B13-5E41-DBFC-AC65575876B3}"/>
          </ac:spMkLst>
        </pc:spChg>
      </pc:sldChg>
      <pc:sldChg chg="addSp modSp">
        <pc:chgData name="CAA" userId="S::caa@sinpromi.org::fc52d62f-ad50-4a4a-82df-64a90b97236f" providerId="AD" clId="Web-{DA80FC93-03DA-F899-6C0A-AA2D79FDA859}" dt="2025-09-12T07:31:06.104" v="10"/>
        <pc:sldMkLst>
          <pc:docMk/>
          <pc:sldMk cId="4030491073" sldId="260"/>
        </pc:sldMkLst>
        <pc:spChg chg="add ord">
          <ac:chgData name="CAA" userId="S::caa@sinpromi.org::fc52d62f-ad50-4a4a-82df-64a90b97236f" providerId="AD" clId="Web-{DA80FC93-03DA-F899-6C0A-AA2D79FDA859}" dt="2025-09-12T07:31:06.104" v="10"/>
          <ac:spMkLst>
            <pc:docMk/>
            <pc:sldMk cId="4030491073" sldId="260"/>
            <ac:spMk id="6" creationId="{BFFCF530-3535-6E12-27B6-4EB0ABE34B8E}"/>
          </ac:spMkLst>
        </pc:spChg>
      </pc:sldChg>
      <pc:sldChg chg="addSp modSp">
        <pc:chgData name="CAA" userId="S::caa@sinpromi.org::fc52d62f-ad50-4a4a-82df-64a90b97236f" providerId="AD" clId="Web-{DA80FC93-03DA-F899-6C0A-AA2D79FDA859}" dt="2025-09-12T07:31:10.713" v="11"/>
        <pc:sldMkLst>
          <pc:docMk/>
          <pc:sldMk cId="3921701587" sldId="261"/>
        </pc:sldMkLst>
        <pc:spChg chg="add ord">
          <ac:chgData name="CAA" userId="S::caa@sinpromi.org::fc52d62f-ad50-4a4a-82df-64a90b97236f" providerId="AD" clId="Web-{DA80FC93-03DA-F899-6C0A-AA2D79FDA859}" dt="2025-09-12T07:31:10.713" v="11"/>
          <ac:spMkLst>
            <pc:docMk/>
            <pc:sldMk cId="3921701587" sldId="261"/>
            <ac:spMk id="6" creationId="{3FFB04AA-2C58-3C29-71FA-59E01E8AF95E}"/>
          </ac:spMkLst>
        </pc:spChg>
      </pc:sldChg>
      <pc:sldChg chg="addSp modSp">
        <pc:chgData name="CAA" userId="S::caa@sinpromi.org::fc52d62f-ad50-4a4a-82df-64a90b97236f" providerId="AD" clId="Web-{DA80FC93-03DA-F899-6C0A-AA2D79FDA859}" dt="2025-09-12T07:31:28.526" v="12"/>
        <pc:sldMkLst>
          <pc:docMk/>
          <pc:sldMk cId="2426586255" sldId="262"/>
        </pc:sldMkLst>
        <pc:spChg chg="add ord">
          <ac:chgData name="CAA" userId="S::caa@sinpromi.org::fc52d62f-ad50-4a4a-82df-64a90b97236f" providerId="AD" clId="Web-{DA80FC93-03DA-F899-6C0A-AA2D79FDA859}" dt="2025-09-12T07:31:28.526" v="12"/>
          <ac:spMkLst>
            <pc:docMk/>
            <pc:sldMk cId="2426586255" sldId="262"/>
            <ac:spMk id="6" creationId="{7842D16E-32F0-28C1-F966-9E67E254FC04}"/>
          </ac:spMkLst>
        </pc:spChg>
      </pc:sldChg>
      <pc:sldChg chg="addSp modSp">
        <pc:chgData name="CAA" userId="S::caa@sinpromi.org::fc52d62f-ad50-4a4a-82df-64a90b97236f" providerId="AD" clId="Web-{DA80FC93-03DA-F899-6C0A-AA2D79FDA859}" dt="2025-09-12T07:30:55.541" v="8"/>
        <pc:sldMkLst>
          <pc:docMk/>
          <pc:sldMk cId="533404092" sldId="263"/>
        </pc:sldMkLst>
        <pc:spChg chg="add ord">
          <ac:chgData name="CAA" userId="S::caa@sinpromi.org::fc52d62f-ad50-4a4a-82df-64a90b97236f" providerId="AD" clId="Web-{DA80FC93-03DA-F899-6C0A-AA2D79FDA859}" dt="2025-09-12T07:30:55.541" v="8"/>
          <ac:spMkLst>
            <pc:docMk/>
            <pc:sldMk cId="533404092" sldId="263"/>
            <ac:spMk id="4" creationId="{ABAB67E6-27D3-DD1E-1B36-E29AFB2137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media" Target="../media/media4.mp3"/><Relationship Id="rId7" Type="http://schemas.openxmlformats.org/officeDocument/2006/relationships/slideLayout" Target="../slideLayouts/slideLayout7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audio" Target="../media/media5.mp3"/><Relationship Id="rId5" Type="http://schemas.microsoft.com/office/2007/relationships/media" Target="../media/media5.mp3"/><Relationship Id="rId10" Type="http://schemas.openxmlformats.org/officeDocument/2006/relationships/image" Target="../media/image16.png"/><Relationship Id="rId4" Type="http://schemas.openxmlformats.org/officeDocument/2006/relationships/audio" Target="../media/media4.mp3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12634" y="1438314"/>
            <a:ext cx="5733585" cy="1374698"/>
          </a:xfrm>
        </p:spPr>
        <p:txBody>
          <a:bodyPr>
            <a:noAutofit/>
          </a:bodyPr>
          <a:lstStyle/>
          <a:p>
            <a:r>
              <a:rPr lang="es-ES" sz="8800" dirty="0"/>
              <a:t>Hola / adiós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4A0ACF-6E33-0990-5644-09D95765DE41}"/>
              </a:ext>
            </a:extLst>
          </p:cNvPr>
          <p:cNvSpPr txBox="1"/>
          <p:nvPr/>
        </p:nvSpPr>
        <p:spPr>
          <a:xfrm>
            <a:off x="5757867" y="3763333"/>
            <a:ext cx="124707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Nivel 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4E5A4C-E028-69D9-E1C4-5BCE5B5E9301}"/>
              </a:ext>
            </a:extLst>
          </p:cNvPr>
          <p:cNvSpPr/>
          <p:nvPr/>
        </p:nvSpPr>
        <p:spPr>
          <a:xfrm>
            <a:off x="0" y="5183697"/>
            <a:ext cx="12192147" cy="16715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 descr="Logo de Sinpromi">
            <a:extLst>
              <a:ext uri="{FF2B5EF4-FFF2-40B4-BE49-F238E27FC236}">
                <a16:creationId xmlns:a16="http://schemas.microsoft.com/office/drawing/2014/main" id="{B5729F12-B4F7-2A20-D424-6C8552B51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676" y="4060902"/>
            <a:ext cx="5503404" cy="3912220"/>
          </a:xfrm>
          <a:prstGeom prst="rect">
            <a:avLst/>
          </a:prstGeom>
        </p:spPr>
      </p:pic>
      <p:pic>
        <p:nvPicPr>
          <p:cNvPr id="6" name="Picture 5" descr="Logo de Caamina conmigo">
            <a:extLst>
              <a:ext uri="{FF2B5EF4-FFF2-40B4-BE49-F238E27FC236}">
                <a16:creationId xmlns:a16="http://schemas.microsoft.com/office/drawing/2014/main" id="{D507BF1F-B66A-F31E-68BB-33C12AFB8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6359" y="5015724"/>
            <a:ext cx="2030453" cy="20211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62640E-E561-2EBB-909D-3A59DB4B8A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00" y="2246506"/>
            <a:ext cx="3043354" cy="304335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0220110-DFFB-E3A1-C63F-925BAC43C3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09359" y="2246506"/>
            <a:ext cx="3052646" cy="314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9BFC4B9-F9C9-0C47-6972-59531B756D3F}"/>
              </a:ext>
            </a:extLst>
          </p:cNvPr>
          <p:cNvSpPr/>
          <p:nvPr/>
        </p:nvSpPr>
        <p:spPr>
          <a:xfrm>
            <a:off x="0" y="5559993"/>
            <a:ext cx="12192147" cy="1295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528EE5-E9B4-AAA7-B255-3CF5402FB723}"/>
              </a:ext>
            </a:extLst>
          </p:cNvPr>
          <p:cNvSpPr/>
          <p:nvPr/>
        </p:nvSpPr>
        <p:spPr>
          <a:xfrm>
            <a:off x="219043" y="144701"/>
            <a:ext cx="1464178" cy="150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ECF192-A1DD-B038-1DD8-DCE83EEF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7070" y="2226310"/>
            <a:ext cx="3208020" cy="319786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F430CD-6359-E0FD-E4BE-A1B4A93A7681}"/>
              </a:ext>
            </a:extLst>
          </p:cNvPr>
          <p:cNvSpPr txBox="1"/>
          <p:nvPr/>
        </p:nvSpPr>
        <p:spPr>
          <a:xfrm>
            <a:off x="2243254" y="-1983"/>
            <a:ext cx="7705492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Cuando llegamos a la caja del super para pagar la cuenta</a:t>
            </a:r>
            <a:endParaRPr lang="en-US" sz="3600" dirty="0">
              <a:latin typeface="Aptos"/>
              <a:ea typeface="Calibri"/>
              <a:cs typeface="Calibri"/>
            </a:endParaRPr>
          </a:p>
          <a:p>
            <a:pPr algn="ctr"/>
            <a:endParaRPr lang="es-ES" sz="3600" dirty="0">
              <a:latin typeface="Aptos"/>
              <a:ea typeface="Calibri"/>
              <a:cs typeface="Calibri"/>
            </a:endParaRPr>
          </a:p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 ¿Qué le decimos al cajero/cajera?</a:t>
            </a:r>
            <a:endParaRPr lang="en-US" sz="3600">
              <a:latin typeface="Aptos"/>
            </a:endParaRPr>
          </a:p>
          <a:p>
            <a:pPr algn="ctr"/>
            <a:endParaRPr lang="es-ES" sz="3600" dirty="0">
              <a:latin typeface="Aptos"/>
              <a:ea typeface="Verdana"/>
            </a:endParaRPr>
          </a:p>
        </p:txBody>
      </p:sp>
      <p:pic>
        <p:nvPicPr>
          <p:cNvPr id="5" name="Picture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8A1E795-E2EC-6AD2-E233-47951603C5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68954B2-9558-617D-0874-540C8C0A41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BF1A418B-52F6-8ABD-9E1C-17BCAFAC734C}"/>
              </a:ext>
            </a:extLst>
          </p:cNvPr>
          <p:cNvSpPr txBox="1"/>
          <p:nvPr/>
        </p:nvSpPr>
        <p:spPr>
          <a:xfrm>
            <a:off x="-136679" y="148688"/>
            <a:ext cx="2176347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9" name="hola">
            <a:hlinkClick r:id="" action="ppaction://media"/>
            <a:extLst>
              <a:ext uri="{FF2B5EF4-FFF2-40B4-BE49-F238E27FC236}">
                <a16:creationId xmlns:a16="http://schemas.microsoft.com/office/drawing/2014/main" id="{70E75070-49D9-AEA1-5FE1-9BD8A750B3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92022" y="796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28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BAB67E6-27D3-DD1E-1B36-E29AFB2137BC}"/>
              </a:ext>
            </a:extLst>
          </p:cNvPr>
          <p:cNvSpPr/>
          <p:nvPr/>
        </p:nvSpPr>
        <p:spPr>
          <a:xfrm>
            <a:off x="0" y="5559993"/>
            <a:ext cx="12192147" cy="1295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FCE8F8-DFE0-A2A2-3938-3B5C9AE6DB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150" y="2165350"/>
            <a:ext cx="3451860" cy="340106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BFD860-E85C-C32B-3CF5-241EC9EEBDAE}"/>
              </a:ext>
            </a:extLst>
          </p:cNvPr>
          <p:cNvSpPr txBox="1"/>
          <p:nvPr/>
        </p:nvSpPr>
        <p:spPr>
          <a:xfrm>
            <a:off x="1343671" y="282497"/>
            <a:ext cx="9610491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Cuando nos bajamos del transporte</a:t>
            </a:r>
            <a:endParaRPr lang="en-US" sz="3600" dirty="0">
              <a:latin typeface="Aptos"/>
            </a:endParaRPr>
          </a:p>
          <a:p>
            <a:pPr algn="ctr"/>
            <a:endParaRPr lang="es-ES" sz="3600" dirty="0">
              <a:latin typeface="Aptos"/>
              <a:ea typeface="Calibri"/>
              <a:cs typeface="Calibri"/>
            </a:endParaRPr>
          </a:p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 ¿Qué le decimos al conductor/conductora?</a:t>
            </a:r>
            <a:endParaRPr lang="es-ES" sz="3600">
              <a:latin typeface="Apto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481F17-BC70-F97C-8FD8-2A575A07AF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773264-68D2-C0E5-3F68-E9311C1EA7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A699AD4-1DED-8EA0-62E8-98F39870BC6A}"/>
              </a:ext>
            </a:extLst>
          </p:cNvPr>
          <p:cNvSpPr/>
          <p:nvPr/>
        </p:nvSpPr>
        <p:spPr>
          <a:xfrm>
            <a:off x="219043" y="144701"/>
            <a:ext cx="1464178" cy="150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A84FE74E-B84F-3404-2904-D5290E561839}"/>
              </a:ext>
            </a:extLst>
          </p:cNvPr>
          <p:cNvSpPr txBox="1"/>
          <p:nvPr/>
        </p:nvSpPr>
        <p:spPr>
          <a:xfrm>
            <a:off x="-136679" y="148688"/>
            <a:ext cx="2176347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4" name="adiós">
            <a:hlinkClick r:id="" action="ppaction://media"/>
            <a:extLst>
              <a:ext uri="{FF2B5EF4-FFF2-40B4-BE49-F238E27FC236}">
                <a16:creationId xmlns:a16="http://schemas.microsoft.com/office/drawing/2014/main" id="{6C5780D2-2E3C-295F-156B-AF657EFAE1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82729" y="796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40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BD32891-8B13-5E41-DBFC-AC65575876B3}"/>
              </a:ext>
            </a:extLst>
          </p:cNvPr>
          <p:cNvSpPr/>
          <p:nvPr/>
        </p:nvSpPr>
        <p:spPr>
          <a:xfrm>
            <a:off x="0" y="5559993"/>
            <a:ext cx="12192147" cy="1295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333CEE-A260-838E-B481-AFF350AE60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10" y="1718310"/>
            <a:ext cx="3329940" cy="33197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C8254F-D94C-7FC0-F8AA-9A1725F84CA2}"/>
              </a:ext>
            </a:extLst>
          </p:cNvPr>
          <p:cNvSpPr txBox="1"/>
          <p:nvPr/>
        </p:nvSpPr>
        <p:spPr>
          <a:xfrm>
            <a:off x="1555338" y="282497"/>
            <a:ext cx="9599907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Hemos llegado a casa después del cole</a:t>
            </a:r>
            <a:endParaRPr lang="en-US" sz="3600">
              <a:latin typeface="Aptos"/>
            </a:endParaRPr>
          </a:p>
          <a:p>
            <a:pPr algn="ctr"/>
            <a:endParaRPr lang="es-ES" sz="3600" dirty="0">
              <a:latin typeface="Aptos"/>
              <a:ea typeface="Calibri"/>
              <a:cs typeface="Calibri"/>
            </a:endParaRPr>
          </a:p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 ¿Qué le decimos a nuestros familiares?</a:t>
            </a:r>
            <a:endParaRPr lang="es-ES" sz="3600">
              <a:latin typeface="Aptos"/>
            </a:endParaRPr>
          </a:p>
        </p:txBody>
      </p:sp>
      <p:pic>
        <p:nvPicPr>
          <p:cNvPr id="7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3F08D79-AF1F-8E12-0694-33C8D5E080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0776BB4-BB3A-68E3-199B-FEFA7B7B00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7A44574-116F-E208-3E66-16CC43BEB3E7}"/>
              </a:ext>
            </a:extLst>
          </p:cNvPr>
          <p:cNvSpPr/>
          <p:nvPr/>
        </p:nvSpPr>
        <p:spPr>
          <a:xfrm>
            <a:off x="219043" y="144701"/>
            <a:ext cx="1464178" cy="150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7AFB9DE-8893-C85B-7882-855246F77F29}"/>
              </a:ext>
            </a:extLst>
          </p:cNvPr>
          <p:cNvSpPr txBox="1"/>
          <p:nvPr/>
        </p:nvSpPr>
        <p:spPr>
          <a:xfrm>
            <a:off x="-136679" y="148688"/>
            <a:ext cx="2176347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0" name="hola">
            <a:hlinkClick r:id="" action="ppaction://media"/>
            <a:extLst>
              <a:ext uri="{FF2B5EF4-FFF2-40B4-BE49-F238E27FC236}">
                <a16:creationId xmlns:a16="http://schemas.microsoft.com/office/drawing/2014/main" id="{20FAD19F-0AF8-58DA-A4CD-00EDE767B3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82729" y="796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43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FFCF530-3535-6E12-27B6-4EB0ABE34B8E}"/>
              </a:ext>
            </a:extLst>
          </p:cNvPr>
          <p:cNvSpPr/>
          <p:nvPr/>
        </p:nvSpPr>
        <p:spPr>
          <a:xfrm>
            <a:off x="0" y="5559993"/>
            <a:ext cx="12192147" cy="1295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F87F4-E7B9-E0DC-07BF-92EF3E264EB2}"/>
              </a:ext>
            </a:extLst>
          </p:cNvPr>
          <p:cNvSpPr txBox="1"/>
          <p:nvPr/>
        </p:nvSpPr>
        <p:spPr>
          <a:xfrm>
            <a:off x="1565920" y="303664"/>
            <a:ext cx="9070742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Cuando nos vienen a hacer una visita</a:t>
            </a:r>
            <a:endParaRPr lang="en-US" sz="3600">
              <a:latin typeface="Aptos"/>
            </a:endParaRPr>
          </a:p>
          <a:p>
            <a:pPr algn="ctr"/>
            <a:endParaRPr lang="es-ES" sz="3600" dirty="0">
              <a:latin typeface="Aptos"/>
              <a:ea typeface="Calibri"/>
              <a:cs typeface="Calibri"/>
            </a:endParaRPr>
          </a:p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¿Qué le decimos a nuestra amiga/ amigo?</a:t>
            </a:r>
            <a:endParaRPr lang="es-ES" sz="3600">
              <a:latin typeface="Aptos"/>
            </a:endParaRPr>
          </a:p>
          <a:p>
            <a:pPr algn="ctr"/>
            <a:endParaRPr lang="en-US" sz="3600" dirty="0">
              <a:latin typeface="Aptos"/>
            </a:endParaRPr>
          </a:p>
          <a:p>
            <a:pPr algn="ctr"/>
            <a:endParaRPr lang="es-ES" sz="3600" dirty="0">
              <a:latin typeface="Aptos"/>
              <a:ea typeface="Verdana"/>
            </a:endParaRPr>
          </a:p>
        </p:txBody>
      </p:sp>
      <p:pic>
        <p:nvPicPr>
          <p:cNvPr id="7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A1FB50E-B8C5-E64C-0984-15A7DFBE1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22B135B-C3FD-80A9-8443-B948B3AAD1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A532BF3-C96A-0DB0-4DE0-E56EE457E6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47870" y="2094230"/>
            <a:ext cx="3106420" cy="30048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0553F87-2843-BFED-20E9-B018CBA0E2BB}"/>
              </a:ext>
            </a:extLst>
          </p:cNvPr>
          <p:cNvSpPr/>
          <p:nvPr/>
        </p:nvSpPr>
        <p:spPr>
          <a:xfrm>
            <a:off x="219043" y="144701"/>
            <a:ext cx="1464178" cy="150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A416856-DF08-DE18-BC62-53C26CC687FD}"/>
              </a:ext>
            </a:extLst>
          </p:cNvPr>
          <p:cNvSpPr txBox="1"/>
          <p:nvPr/>
        </p:nvSpPr>
        <p:spPr>
          <a:xfrm>
            <a:off x="-136679" y="148688"/>
            <a:ext cx="2176347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0" name="hola">
            <a:hlinkClick r:id="" action="ppaction://media"/>
            <a:extLst>
              <a:ext uri="{FF2B5EF4-FFF2-40B4-BE49-F238E27FC236}">
                <a16:creationId xmlns:a16="http://schemas.microsoft.com/office/drawing/2014/main" id="{102028D2-39D5-271D-ED30-83DBFD5C0C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82729" y="796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4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FB04AA-2C58-3C29-71FA-59E01E8AF95E}"/>
              </a:ext>
            </a:extLst>
          </p:cNvPr>
          <p:cNvSpPr/>
          <p:nvPr/>
        </p:nvSpPr>
        <p:spPr>
          <a:xfrm>
            <a:off x="0" y="5559993"/>
            <a:ext cx="12192147" cy="1295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4D50CF-4F07-7D91-446C-A2173A6ED771}"/>
              </a:ext>
            </a:extLst>
          </p:cNvPr>
          <p:cNvSpPr txBox="1"/>
          <p:nvPr/>
        </p:nvSpPr>
        <p:spPr>
          <a:xfrm>
            <a:off x="2243254" y="282497"/>
            <a:ext cx="7705492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Hemos ido al dentista y ya hemos terminado</a:t>
            </a:r>
          </a:p>
          <a:p>
            <a:pPr algn="ctr"/>
            <a:endParaRPr lang="es-ES" sz="3600" dirty="0">
              <a:latin typeface="Aptos"/>
              <a:ea typeface="Calibri"/>
              <a:cs typeface="Calibri"/>
            </a:endParaRPr>
          </a:p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¿Qué le decimos?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45D995-C5E6-4D91-1868-F806A8DF50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D10135D-517E-F717-0B07-E3FD73997A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184FB98-FA14-B6C2-739B-9B00C42102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1710" y="2703830"/>
            <a:ext cx="2923540" cy="28727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C430C68-B595-2ED2-AD48-9282D28534E6}"/>
              </a:ext>
            </a:extLst>
          </p:cNvPr>
          <p:cNvSpPr/>
          <p:nvPr/>
        </p:nvSpPr>
        <p:spPr>
          <a:xfrm>
            <a:off x="219043" y="144701"/>
            <a:ext cx="1464178" cy="150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8BCAB293-9982-600C-32D0-2C5BF15EB81B}"/>
              </a:ext>
            </a:extLst>
          </p:cNvPr>
          <p:cNvSpPr txBox="1"/>
          <p:nvPr/>
        </p:nvSpPr>
        <p:spPr>
          <a:xfrm>
            <a:off x="-136679" y="148688"/>
            <a:ext cx="2176347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0" name="adiós">
            <a:hlinkClick r:id="" action="ppaction://media"/>
            <a:extLst>
              <a:ext uri="{FF2B5EF4-FFF2-40B4-BE49-F238E27FC236}">
                <a16:creationId xmlns:a16="http://schemas.microsoft.com/office/drawing/2014/main" id="{62F593F2-523F-A2D6-8101-D7F1BBFDAD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92021" y="796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70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842D16E-32F0-28C1-F966-9E67E254FC04}"/>
              </a:ext>
            </a:extLst>
          </p:cNvPr>
          <p:cNvSpPr/>
          <p:nvPr/>
        </p:nvSpPr>
        <p:spPr>
          <a:xfrm>
            <a:off x="0" y="5559993"/>
            <a:ext cx="12192147" cy="12952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4A59A0-F4B0-6B6C-B765-F60BB72D9479}"/>
              </a:ext>
            </a:extLst>
          </p:cNvPr>
          <p:cNvSpPr txBox="1"/>
          <p:nvPr/>
        </p:nvSpPr>
        <p:spPr>
          <a:xfrm>
            <a:off x="601990" y="293080"/>
            <a:ext cx="11089619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Cuando queremos entrar para comer en un restaurante</a:t>
            </a:r>
            <a:endParaRPr lang="en-US" sz="3600">
              <a:latin typeface="Aptos"/>
            </a:endParaRPr>
          </a:p>
          <a:p>
            <a:pPr algn="ctr"/>
            <a:endParaRPr lang="es-ES" sz="3600" dirty="0">
              <a:latin typeface="Aptos"/>
              <a:ea typeface="Calibri"/>
              <a:cs typeface="Calibri"/>
            </a:endParaRPr>
          </a:p>
          <a:p>
            <a:pPr algn="ctr"/>
            <a:r>
              <a:rPr lang="es-ES" sz="3600" dirty="0">
                <a:latin typeface="Aptos"/>
                <a:ea typeface="Calibri"/>
                <a:cs typeface="Calibri"/>
              </a:rPr>
              <a:t>¿Qué le decimos al camarero/camarera?</a:t>
            </a:r>
          </a:p>
          <a:p>
            <a:pPr algn="ctr"/>
            <a:endParaRPr lang="es-ES" sz="3600" dirty="0">
              <a:latin typeface="Aptos"/>
              <a:ea typeface="Verdana"/>
            </a:endParaRPr>
          </a:p>
        </p:txBody>
      </p:sp>
      <p:pic>
        <p:nvPicPr>
          <p:cNvPr id="7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49F7008-D336-953E-9F81-F50665791E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466" y="4810358"/>
            <a:ext cx="1596018" cy="15212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7D0BDA4-8E07-1967-EFBD-5275666FEF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4206" y="4814889"/>
            <a:ext cx="1566978" cy="151215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14D7610-5F7D-E4AD-23C0-B5B4E4C085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0590" y="2145030"/>
            <a:ext cx="2872740" cy="28727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F789830-5C48-3F4E-F66B-095A8D0EA490}"/>
              </a:ext>
            </a:extLst>
          </p:cNvPr>
          <p:cNvSpPr/>
          <p:nvPr/>
        </p:nvSpPr>
        <p:spPr>
          <a:xfrm>
            <a:off x="237628" y="953164"/>
            <a:ext cx="1464178" cy="1506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6D0278C-F534-2185-A6AA-24306318B457}"/>
              </a:ext>
            </a:extLst>
          </p:cNvPr>
          <p:cNvSpPr txBox="1"/>
          <p:nvPr/>
        </p:nvSpPr>
        <p:spPr>
          <a:xfrm>
            <a:off x="-118094" y="957151"/>
            <a:ext cx="2176347" cy="646331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/>
              <a:t>¿</a:t>
            </a:r>
            <a:r>
              <a:rPr lang="en-US" err="1"/>
              <a:t>Quieres</a:t>
            </a:r>
            <a:r>
              <a:rPr lang="en-US"/>
              <a:t> </a:t>
            </a:r>
            <a:r>
              <a:rPr lang="en-US" err="1"/>
              <a:t>una</a:t>
            </a:r>
            <a:r>
              <a:rPr lang="en-US"/>
              <a:t> </a:t>
            </a:r>
          </a:p>
          <a:p>
            <a:pPr algn="ctr"/>
            <a:r>
              <a:rPr lang="en-US" err="1"/>
              <a:t>pista</a:t>
            </a:r>
            <a:r>
              <a:rPr lang="en-US"/>
              <a:t>?</a:t>
            </a:r>
          </a:p>
        </p:txBody>
      </p:sp>
      <p:pic>
        <p:nvPicPr>
          <p:cNvPr id="10" name="hola">
            <a:hlinkClick r:id="" action="ppaction://media"/>
            <a:extLst>
              <a:ext uri="{FF2B5EF4-FFF2-40B4-BE49-F238E27FC236}">
                <a16:creationId xmlns:a16="http://schemas.microsoft.com/office/drawing/2014/main" id="{ABE500BF-5069-4A4C-C8F5-D708C2B498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01314" y="1604924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58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>
            <a:extLst>
              <a:ext uri="{FF2B5EF4-FFF2-40B4-BE49-F238E27FC236}">
                <a16:creationId xmlns:a16="http://schemas.microsoft.com/office/drawing/2014/main" id="{D2B3BA2A-24C5-9C21-A078-D63B7303DBBB}"/>
              </a:ext>
            </a:extLst>
          </p:cNvPr>
          <p:cNvSpPr txBox="1"/>
          <p:nvPr/>
        </p:nvSpPr>
        <p:spPr>
          <a:xfrm>
            <a:off x="1964249" y="952450"/>
            <a:ext cx="825334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6000" dirty="0">
                <a:latin typeface="Aptos"/>
                <a:ea typeface="Verdana"/>
              </a:rPr>
              <a:t>¿Qué te ha parecido?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A7CB875-66EA-5C8A-6836-D1EE72476CB7}"/>
              </a:ext>
            </a:extLst>
          </p:cNvPr>
          <p:cNvSpPr/>
          <p:nvPr/>
        </p:nvSpPr>
        <p:spPr>
          <a:xfrm>
            <a:off x="0" y="2609263"/>
            <a:ext cx="12190981" cy="30239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aburrido">
            <a:hlinkClick r:id="" action="ppaction://media"/>
            <a:extLst>
              <a:ext uri="{FF2B5EF4-FFF2-40B4-BE49-F238E27FC236}">
                <a16:creationId xmlns:a16="http://schemas.microsoft.com/office/drawing/2014/main" id="{02E0C77E-80C9-403F-F2B5-F43C2A3D4D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35915" y="2606675"/>
            <a:ext cx="3249930" cy="3209290"/>
          </a:xfrm>
          <a:prstGeom prst="rect">
            <a:avLst/>
          </a:prstGeom>
        </p:spPr>
      </p:pic>
      <p:pic>
        <p:nvPicPr>
          <p:cNvPr id="8" name="bien">
            <a:hlinkClick r:id="" action="ppaction://media"/>
            <a:extLst>
              <a:ext uri="{FF2B5EF4-FFF2-40B4-BE49-F238E27FC236}">
                <a16:creationId xmlns:a16="http://schemas.microsoft.com/office/drawing/2014/main" id="{BCF56251-0A1F-3C4A-41C0-A8720941CE9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592955" y="2698115"/>
            <a:ext cx="2995930" cy="2934970"/>
          </a:xfrm>
          <a:prstGeom prst="rect">
            <a:avLst/>
          </a:prstGeom>
        </p:spPr>
      </p:pic>
      <p:pic>
        <p:nvPicPr>
          <p:cNvPr id="9" name="genial">
            <a:hlinkClick r:id="" action="ppaction://media"/>
            <a:extLst>
              <a:ext uri="{FF2B5EF4-FFF2-40B4-BE49-F238E27FC236}">
                <a16:creationId xmlns:a16="http://schemas.microsoft.com/office/drawing/2014/main" id="{2C69F007-2710-2DF8-6AAC-81EEE0A1C269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8910955" y="2698115"/>
            <a:ext cx="2833370" cy="282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21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140</Words>
  <Application>Microsoft Office PowerPoint</Application>
  <PresentationFormat>Widescreen</PresentationFormat>
  <Paragraphs>33</Paragraphs>
  <Slides>8</Slides>
  <Notes>0</Notes>
  <HiddenSlides>0</HiddenSlides>
  <MMClips>9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Tema de Office</vt:lpstr>
      <vt:lpstr>Hola / adiós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ITSCAA2 Comunic Alternativa Aume</dc:creator>
  <cp:lastModifiedBy>ITSCAA2 Comunicacion Alternativa Aume</cp:lastModifiedBy>
  <cp:revision>225</cp:revision>
  <dcterms:created xsi:type="dcterms:W3CDTF">2025-05-28T09:25:49Z</dcterms:created>
  <dcterms:modified xsi:type="dcterms:W3CDTF">2025-09-12T07:31:31Z</dcterms:modified>
</cp:coreProperties>
</file>