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9D0BB5-BCDE-7C2B-8015-9C6348D97B17}" v="2" dt="2025-09-12T09:14:27.2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20" autoAdjust="0"/>
    <p:restoredTop sz="94673" autoAdjust="0"/>
  </p:normalViewPr>
  <p:slideViewPr>
    <p:cSldViewPr snapToGrid="0">
      <p:cViewPr varScale="1">
        <p:scale>
          <a:sx n="97" d="100"/>
          <a:sy n="97" d="100"/>
        </p:scale>
        <p:origin x="102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A" userId="S::caa@sinpromi.org::fc52d62f-ad50-4a4a-82df-64a90b97236f" providerId="AD" clId="Web-{052E27B5-5E88-3385-7E76-39E869618C4F}"/>
    <pc:docChg chg="modSld">
      <pc:chgData name="CAA" userId="S::caa@sinpromi.org::fc52d62f-ad50-4a4a-82df-64a90b97236f" providerId="AD" clId="Web-{052E27B5-5E88-3385-7E76-39E869618C4F}" dt="2025-08-05T11:35:49.365" v="24" actId="1076"/>
      <pc:docMkLst>
        <pc:docMk/>
      </pc:docMkLst>
      <pc:sldChg chg="addSp delSp modSp">
        <pc:chgData name="CAA" userId="S::caa@sinpromi.org::fc52d62f-ad50-4a4a-82df-64a90b97236f" providerId="AD" clId="Web-{052E27B5-5E88-3385-7E76-39E869618C4F}" dt="2025-08-05T11:34:27.673" v="11" actId="1076"/>
        <pc:sldMkLst>
          <pc:docMk/>
          <pc:sldMk cId="53321586" sldId="258"/>
        </pc:sldMkLst>
      </pc:sldChg>
      <pc:sldChg chg="addSp delSp modSp">
        <pc:chgData name="CAA" userId="S::caa@sinpromi.org::fc52d62f-ad50-4a4a-82df-64a90b97236f" providerId="AD" clId="Web-{052E27B5-5E88-3385-7E76-39E869618C4F}" dt="2025-08-05T11:33:53.015" v="4" actId="1076"/>
        <pc:sldMkLst>
          <pc:docMk/>
          <pc:sldMk cId="3342118147" sldId="259"/>
        </pc:sldMkLst>
      </pc:sldChg>
      <pc:sldChg chg="addSp delSp modSp">
        <pc:chgData name="CAA" userId="S::caa@sinpromi.org::fc52d62f-ad50-4a4a-82df-64a90b97236f" providerId="AD" clId="Web-{052E27B5-5E88-3385-7E76-39E869618C4F}" dt="2025-08-05T11:35:01.534" v="17" actId="1076"/>
        <pc:sldMkLst>
          <pc:docMk/>
          <pc:sldMk cId="3908747273" sldId="260"/>
        </pc:sldMkLst>
      </pc:sldChg>
      <pc:sldChg chg="addSp delSp modSp">
        <pc:chgData name="CAA" userId="S::caa@sinpromi.org::fc52d62f-ad50-4a4a-82df-64a90b97236f" providerId="AD" clId="Web-{052E27B5-5E88-3385-7E76-39E869618C4F}" dt="2025-08-05T11:35:49.365" v="24" actId="1076"/>
        <pc:sldMkLst>
          <pc:docMk/>
          <pc:sldMk cId="2020764429" sldId="262"/>
        </pc:sldMkLst>
      </pc:sldChg>
    </pc:docChg>
  </pc:docChgLst>
  <pc:docChgLst>
    <pc:chgData name="CAA" userId="S::caa@sinpromi.org::fc52d62f-ad50-4a4a-82df-64a90b97236f" providerId="AD" clId="Web-{8809D959-9EB2-97B9-D57C-113015511F07}"/>
    <pc:docChg chg="modSld">
      <pc:chgData name="CAA" userId="S::caa@sinpromi.org::fc52d62f-ad50-4a4a-82df-64a90b97236f" providerId="AD" clId="Web-{8809D959-9EB2-97B9-D57C-113015511F07}" dt="2025-06-17T10:37:38.184" v="2" actId="1076"/>
      <pc:docMkLst>
        <pc:docMk/>
      </pc:docMkLst>
      <pc:sldChg chg="addSp modSp">
        <pc:chgData name="CAA" userId="S::caa@sinpromi.org::fc52d62f-ad50-4a4a-82df-64a90b97236f" providerId="AD" clId="Web-{8809D959-9EB2-97B9-D57C-113015511F07}" dt="2025-06-17T10:37:38.184" v="2" actId="1076"/>
        <pc:sldMkLst>
          <pc:docMk/>
          <pc:sldMk cId="2406273178" sldId="256"/>
        </pc:sldMkLst>
      </pc:sldChg>
    </pc:docChg>
  </pc:docChgLst>
  <pc:docChgLst>
    <pc:chgData name="CAA" userId="S::caa@sinpromi.org::fc52d62f-ad50-4a4a-82df-64a90b97236f" providerId="AD" clId="Web-{45499ADD-AE71-6AD1-C258-142B3F9EE9A1}"/>
    <pc:docChg chg="modSld">
      <pc:chgData name="CAA" userId="S::caa@sinpromi.org::fc52d62f-ad50-4a4a-82df-64a90b97236f" providerId="AD" clId="Web-{45499ADD-AE71-6AD1-C258-142B3F9EE9A1}" dt="2025-06-24T09:53:34.544" v="21" actId="1076"/>
      <pc:docMkLst>
        <pc:docMk/>
      </pc:docMkLst>
      <pc:sldChg chg="addSp delSp modSp modMedia addAnim">
        <pc:chgData name="CAA" userId="S::caa@sinpromi.org::fc52d62f-ad50-4a4a-82df-64a90b97236f" providerId="AD" clId="Web-{45499ADD-AE71-6AD1-C258-142B3F9EE9A1}" dt="2025-06-24T09:53:34.544" v="21" actId="1076"/>
        <pc:sldMkLst>
          <pc:docMk/>
          <pc:sldMk cId="4177562383" sldId="264"/>
        </pc:sldMkLst>
      </pc:sldChg>
    </pc:docChg>
  </pc:docChgLst>
  <pc:docChgLst>
    <pc:chgData name="CAA" userId="S::caa@sinpromi.org::fc52d62f-ad50-4a4a-82df-64a90b97236f" providerId="AD" clId="Web-{9A9D0BB5-BCDE-7C2B-8015-9C6348D97B17}"/>
    <pc:docChg chg="modSld">
      <pc:chgData name="CAA" userId="S::caa@sinpromi.org::fc52d62f-ad50-4a4a-82df-64a90b97236f" providerId="AD" clId="Web-{9A9D0BB5-BCDE-7C2B-8015-9C6348D97B17}" dt="2025-09-12T09:14:27.243" v="1"/>
      <pc:docMkLst>
        <pc:docMk/>
      </pc:docMkLst>
      <pc:sldChg chg="modSp">
        <pc:chgData name="CAA" userId="S::caa@sinpromi.org::fc52d62f-ad50-4a4a-82df-64a90b97236f" providerId="AD" clId="Web-{9A9D0BB5-BCDE-7C2B-8015-9C6348D97B17}" dt="2025-09-12T09:09:23.966" v="0"/>
        <pc:sldMkLst>
          <pc:docMk/>
          <pc:sldMk cId="2034241597" sldId="257"/>
        </pc:sldMkLst>
        <pc:picChg chg="mod">
          <ac:chgData name="CAA" userId="S::caa@sinpromi.org::fc52d62f-ad50-4a4a-82df-64a90b97236f" providerId="AD" clId="Web-{9A9D0BB5-BCDE-7C2B-8015-9C6348D97B17}" dt="2025-09-12T09:09:23.966" v="0"/>
          <ac:picMkLst>
            <pc:docMk/>
            <pc:sldMk cId="2034241597" sldId="257"/>
            <ac:picMk id="9" creationId="{54CFA524-3CE5-A32E-3816-F0CE5FC7128C}"/>
          </ac:picMkLst>
        </pc:picChg>
      </pc:sldChg>
      <pc:sldChg chg="modSp">
        <pc:chgData name="CAA" userId="S::caa@sinpromi.org::fc52d62f-ad50-4a4a-82df-64a90b97236f" providerId="AD" clId="Web-{9A9D0BB5-BCDE-7C2B-8015-9C6348D97B17}" dt="2025-09-12T09:14:27.243" v="1"/>
        <pc:sldMkLst>
          <pc:docMk/>
          <pc:sldMk cId="2020764429" sldId="262"/>
        </pc:sldMkLst>
        <pc:picChg chg="mod">
          <ac:chgData name="CAA" userId="S::caa@sinpromi.org::fc52d62f-ad50-4a4a-82df-64a90b97236f" providerId="AD" clId="Web-{9A9D0BB5-BCDE-7C2B-8015-9C6348D97B17}" dt="2025-09-12T09:14:27.243" v="1"/>
          <ac:picMkLst>
            <pc:docMk/>
            <pc:sldMk cId="2020764429" sldId="262"/>
            <ac:picMk id="9" creationId="{46570FEE-2CB0-BA40-32F8-E3D2D4B918EA}"/>
          </ac:picMkLst>
        </pc:picChg>
      </pc:sldChg>
    </pc:docChg>
  </pc:docChgLst>
  <pc:docChgLst>
    <pc:chgData clId="Web-{8809D959-9EB2-97B9-D57C-113015511F07}"/>
    <pc:docChg chg="modSld">
      <pc:chgData name="" userId="" providerId="" clId="Web-{8809D959-9EB2-97B9-D57C-113015511F07}" dt="2025-06-17T10:37:30.075" v="0"/>
      <pc:docMkLst>
        <pc:docMk/>
      </pc:docMkLst>
      <pc:sldChg chg="delSp">
        <pc:chgData name="" userId="" providerId="" clId="Web-{8809D959-9EB2-97B9-D57C-113015511F07}" dt="2025-06-17T10:37:30.075" v="0"/>
        <pc:sldMkLst>
          <pc:docMk/>
          <pc:sldMk cId="2406273178" sldId="256"/>
        </pc:sldMkLst>
      </pc:sldChg>
    </pc:docChg>
  </pc:docChgLst>
  <pc:docChgLst>
    <pc:chgData name="CAA" userId="S::caa@sinpromi.org::fc52d62f-ad50-4a4a-82df-64a90b97236f" providerId="AD" clId="Web-{AC64410A-6D69-4B29-5217-86F81A1D65A3}"/>
    <pc:docChg chg="addSld delSld modSld sldOrd modMainMaster">
      <pc:chgData name="CAA" userId="S::caa@sinpromi.org::fc52d62f-ad50-4a4a-82df-64a90b97236f" providerId="AD" clId="Web-{AC64410A-6D69-4B29-5217-86F81A1D65A3}" dt="2025-06-02T10:03:49.061" v="355" actId="1076"/>
      <pc:docMkLst>
        <pc:docMk/>
      </pc:docMkLst>
      <pc:sldChg chg="addSp delSp modSp mod setBg">
        <pc:chgData name="CAA" userId="S::caa@sinpromi.org::fc52d62f-ad50-4a4a-82df-64a90b97236f" providerId="AD" clId="Web-{AC64410A-6D69-4B29-5217-86F81A1D65A3}" dt="2025-06-02T10:03:49.061" v="355" actId="1076"/>
        <pc:sldMkLst>
          <pc:docMk/>
          <pc:sldMk cId="2406273178" sldId="256"/>
        </pc:sldMkLst>
      </pc:sldChg>
      <pc:sldChg chg="new del">
        <pc:chgData name="CAA" userId="S::caa@sinpromi.org::fc52d62f-ad50-4a4a-82df-64a90b97236f" providerId="AD" clId="Web-{AC64410A-6D69-4B29-5217-86F81A1D65A3}" dt="2025-06-02T09:19:03.916" v="1"/>
        <pc:sldMkLst>
          <pc:docMk/>
          <pc:sldMk cId="989293424" sldId="257"/>
        </pc:sldMkLst>
      </pc:sldChg>
      <pc:sldChg chg="addSp delSp modSp new mod">
        <pc:chgData name="CAA" userId="S::caa@sinpromi.org::fc52d62f-ad50-4a4a-82df-64a90b97236f" providerId="AD" clId="Web-{AC64410A-6D69-4B29-5217-86F81A1D65A3}" dt="2025-06-02T09:39:38.111" v="135"/>
        <pc:sldMkLst>
          <pc:docMk/>
          <pc:sldMk cId="2034241597" sldId="257"/>
        </pc:sldMkLst>
      </pc:sldChg>
      <pc:sldChg chg="addSp delSp modSp add replId">
        <pc:chgData name="CAA" userId="S::caa@sinpromi.org::fc52d62f-ad50-4a4a-82df-64a90b97236f" providerId="AD" clId="Web-{AC64410A-6D69-4B29-5217-86F81A1D65A3}" dt="2025-06-02T09:45:05.621" v="194" actId="20577"/>
        <pc:sldMkLst>
          <pc:docMk/>
          <pc:sldMk cId="53321586" sldId="258"/>
        </pc:sldMkLst>
      </pc:sldChg>
      <pc:sldChg chg="addSp delSp modSp add replId">
        <pc:chgData name="CAA" userId="S::caa@sinpromi.org::fc52d62f-ad50-4a4a-82df-64a90b97236f" providerId="AD" clId="Web-{AC64410A-6D69-4B29-5217-86F81A1D65A3}" dt="2025-06-02T09:44:49.480" v="191"/>
        <pc:sldMkLst>
          <pc:docMk/>
          <pc:sldMk cId="3342118147" sldId="259"/>
        </pc:sldMkLst>
      </pc:sldChg>
      <pc:sldChg chg="addSp delSp modSp add replId">
        <pc:chgData name="CAA" userId="S::caa@sinpromi.org::fc52d62f-ad50-4a4a-82df-64a90b97236f" providerId="AD" clId="Web-{AC64410A-6D69-4B29-5217-86F81A1D65A3}" dt="2025-06-02T09:49:17.707" v="233" actId="1076"/>
        <pc:sldMkLst>
          <pc:docMk/>
          <pc:sldMk cId="3908747273" sldId="260"/>
        </pc:sldMkLst>
      </pc:sldChg>
      <pc:sldChg chg="new del">
        <pc:chgData name="CAA" userId="S::caa@sinpromi.org::fc52d62f-ad50-4a4a-82df-64a90b97236f" providerId="AD" clId="Web-{AC64410A-6D69-4B29-5217-86F81A1D65A3}" dt="2025-06-02T09:51:56.929" v="235"/>
        <pc:sldMkLst>
          <pc:docMk/>
          <pc:sldMk cId="619157944" sldId="261"/>
        </pc:sldMkLst>
      </pc:sldChg>
      <pc:sldChg chg="delSp modSp add del replId">
        <pc:chgData name="CAA" userId="S::caa@sinpromi.org::fc52d62f-ad50-4a4a-82df-64a90b97236f" providerId="AD" clId="Web-{AC64410A-6D69-4B29-5217-86F81A1D65A3}" dt="2025-06-02T09:56:55.953" v="290"/>
        <pc:sldMkLst>
          <pc:docMk/>
          <pc:sldMk cId="4212960475" sldId="261"/>
        </pc:sldMkLst>
      </pc:sldChg>
      <pc:sldChg chg="addSp modSp add ord replId">
        <pc:chgData name="CAA" userId="S::caa@sinpromi.org::fc52d62f-ad50-4a4a-82df-64a90b97236f" providerId="AD" clId="Web-{AC64410A-6D69-4B29-5217-86F81A1D65A3}" dt="2025-06-02T09:56:51.625" v="289"/>
        <pc:sldMkLst>
          <pc:docMk/>
          <pc:sldMk cId="2020764429" sldId="262"/>
        </pc:sldMkLst>
      </pc:sldChg>
      <pc:sldChg chg="addSp delSp modSp add replId">
        <pc:chgData name="CAA" userId="S::caa@sinpromi.org::fc52d62f-ad50-4a4a-82df-64a90b97236f" providerId="AD" clId="Web-{AC64410A-6D69-4B29-5217-86F81A1D65A3}" dt="2025-06-02T09:59:41.005" v="340" actId="1076"/>
        <pc:sldMkLst>
          <pc:docMk/>
          <pc:sldMk cId="2806720941" sldId="263"/>
        </pc:sldMkLst>
      </pc:sldChg>
      <pc:sldChg chg="addSp delSp new ord">
        <pc:chgData name="CAA" userId="S::caa@sinpromi.org::fc52d62f-ad50-4a4a-82df-64a90b97236f" providerId="AD" clId="Web-{AC64410A-6D69-4B29-5217-86F81A1D65A3}" dt="2025-06-02T10:02:28.135" v="346"/>
        <pc:sldMkLst>
          <pc:docMk/>
          <pc:sldMk cId="4177562383" sldId="264"/>
        </pc:sldMkLst>
      </pc:sldChg>
      <pc:sldMasterChg chg="mod setBg modSldLayout">
        <pc:chgData name="CAA" userId="S::caa@sinpromi.org::fc52d62f-ad50-4a4a-82df-64a90b97236f" providerId="AD" clId="Web-{AC64410A-6D69-4B29-5217-86F81A1D65A3}" dt="2025-06-02T09:20:17.309" v="8"/>
        <pc:sldMasterMkLst>
          <pc:docMk/>
          <pc:sldMasterMk cId="2933118997" sldId="2147483648"/>
        </pc:sldMasterMkLst>
        <pc:sldLayoutChg chg="mod">
          <pc:chgData name="CAA" userId="S::caa@sinpromi.org::fc52d62f-ad50-4a4a-82df-64a90b97236f" providerId="AD" clId="Web-{AC64410A-6D69-4B29-5217-86F81A1D65A3}" dt="2025-06-02T09:20:17.309" v="8"/>
          <pc:sldLayoutMkLst>
            <pc:docMk/>
            <pc:sldMasterMk cId="2933118997" sldId="2147483648"/>
            <pc:sldLayoutMk cId="2288191458" sldId="2147483649"/>
          </pc:sldLayoutMkLst>
        </pc:sldLayoutChg>
        <pc:sldLayoutChg chg="mod">
          <pc:chgData name="CAA" userId="S::caa@sinpromi.org::fc52d62f-ad50-4a4a-82df-64a90b97236f" providerId="AD" clId="Web-{AC64410A-6D69-4B29-5217-86F81A1D65A3}" dt="2025-06-02T09:20:17.309" v="8"/>
          <pc:sldLayoutMkLst>
            <pc:docMk/>
            <pc:sldMasterMk cId="2933118997" sldId="2147483648"/>
            <pc:sldLayoutMk cId="3398174421" sldId="2147483650"/>
          </pc:sldLayoutMkLst>
        </pc:sldLayoutChg>
        <pc:sldLayoutChg chg="mod">
          <pc:chgData name="CAA" userId="S::caa@sinpromi.org::fc52d62f-ad50-4a4a-82df-64a90b97236f" providerId="AD" clId="Web-{AC64410A-6D69-4B29-5217-86F81A1D65A3}" dt="2025-06-02T09:20:17.309" v="8"/>
          <pc:sldLayoutMkLst>
            <pc:docMk/>
            <pc:sldMasterMk cId="2933118997" sldId="2147483648"/>
            <pc:sldLayoutMk cId="2339700568" sldId="2147483651"/>
          </pc:sldLayoutMkLst>
        </pc:sldLayoutChg>
        <pc:sldLayoutChg chg="mod">
          <pc:chgData name="CAA" userId="S::caa@sinpromi.org::fc52d62f-ad50-4a4a-82df-64a90b97236f" providerId="AD" clId="Web-{AC64410A-6D69-4B29-5217-86F81A1D65A3}" dt="2025-06-02T09:20:17.309" v="8"/>
          <pc:sldLayoutMkLst>
            <pc:docMk/>
            <pc:sldMasterMk cId="2933118997" sldId="2147483648"/>
            <pc:sldLayoutMk cId="979029867" sldId="2147483652"/>
          </pc:sldLayoutMkLst>
        </pc:sldLayoutChg>
        <pc:sldLayoutChg chg="mod">
          <pc:chgData name="CAA" userId="S::caa@sinpromi.org::fc52d62f-ad50-4a4a-82df-64a90b97236f" providerId="AD" clId="Web-{AC64410A-6D69-4B29-5217-86F81A1D65A3}" dt="2025-06-02T09:20:17.309" v="8"/>
          <pc:sldLayoutMkLst>
            <pc:docMk/>
            <pc:sldMasterMk cId="2933118997" sldId="2147483648"/>
            <pc:sldLayoutMk cId="1752394269" sldId="2147483653"/>
          </pc:sldLayoutMkLst>
        </pc:sldLayoutChg>
        <pc:sldLayoutChg chg="mod">
          <pc:chgData name="CAA" userId="S::caa@sinpromi.org::fc52d62f-ad50-4a4a-82df-64a90b97236f" providerId="AD" clId="Web-{AC64410A-6D69-4B29-5217-86F81A1D65A3}" dt="2025-06-02T09:20:17.309" v="8"/>
          <pc:sldLayoutMkLst>
            <pc:docMk/>
            <pc:sldMasterMk cId="2933118997" sldId="2147483648"/>
            <pc:sldLayoutMk cId="3630658609" sldId="2147483654"/>
          </pc:sldLayoutMkLst>
        </pc:sldLayoutChg>
        <pc:sldLayoutChg chg="mod">
          <pc:chgData name="CAA" userId="S::caa@sinpromi.org::fc52d62f-ad50-4a4a-82df-64a90b97236f" providerId="AD" clId="Web-{AC64410A-6D69-4B29-5217-86F81A1D65A3}" dt="2025-06-02T09:20:17.309" v="8"/>
          <pc:sldLayoutMkLst>
            <pc:docMk/>
            <pc:sldMasterMk cId="2933118997" sldId="2147483648"/>
            <pc:sldLayoutMk cId="3682375612" sldId="2147483655"/>
          </pc:sldLayoutMkLst>
        </pc:sldLayoutChg>
        <pc:sldLayoutChg chg="mod">
          <pc:chgData name="CAA" userId="S::caa@sinpromi.org::fc52d62f-ad50-4a4a-82df-64a90b97236f" providerId="AD" clId="Web-{AC64410A-6D69-4B29-5217-86F81A1D65A3}" dt="2025-06-02T09:20:17.309" v="8"/>
          <pc:sldLayoutMkLst>
            <pc:docMk/>
            <pc:sldMasterMk cId="2933118997" sldId="2147483648"/>
            <pc:sldLayoutMk cId="1360449816" sldId="2147483656"/>
          </pc:sldLayoutMkLst>
        </pc:sldLayoutChg>
        <pc:sldLayoutChg chg="mod">
          <pc:chgData name="CAA" userId="S::caa@sinpromi.org::fc52d62f-ad50-4a4a-82df-64a90b97236f" providerId="AD" clId="Web-{AC64410A-6D69-4B29-5217-86F81A1D65A3}" dt="2025-06-02T09:20:17.309" v="8"/>
          <pc:sldLayoutMkLst>
            <pc:docMk/>
            <pc:sldMasterMk cId="2933118997" sldId="2147483648"/>
            <pc:sldLayoutMk cId="383603595" sldId="2147483657"/>
          </pc:sldLayoutMkLst>
        </pc:sldLayoutChg>
        <pc:sldLayoutChg chg="mod">
          <pc:chgData name="CAA" userId="S::caa@sinpromi.org::fc52d62f-ad50-4a4a-82df-64a90b97236f" providerId="AD" clId="Web-{AC64410A-6D69-4B29-5217-86F81A1D65A3}" dt="2025-06-02T09:20:17.309" v="8"/>
          <pc:sldLayoutMkLst>
            <pc:docMk/>
            <pc:sldMasterMk cId="2933118997" sldId="2147483648"/>
            <pc:sldLayoutMk cId="541863252" sldId="2147483658"/>
          </pc:sldLayoutMkLst>
        </pc:sldLayoutChg>
        <pc:sldLayoutChg chg="mod">
          <pc:chgData name="CAA" userId="S::caa@sinpromi.org::fc52d62f-ad50-4a4a-82df-64a90b97236f" providerId="AD" clId="Web-{AC64410A-6D69-4B29-5217-86F81A1D65A3}" dt="2025-06-02T09:20:17.309" v="8"/>
          <pc:sldLayoutMkLst>
            <pc:docMk/>
            <pc:sldMasterMk cId="2933118997" sldId="2147483648"/>
            <pc:sldLayoutMk cId="2215096201" sldId="2147483659"/>
          </pc:sldLayoutMkLst>
        </pc:sldLayoutChg>
      </pc:sldMasterChg>
    </pc:docChg>
  </pc:docChgLst>
  <pc:docChgLst>
    <pc:chgData name="CAA" userId="S::caa@sinpromi.org::fc52d62f-ad50-4a4a-82df-64a90b97236f" providerId="AD" clId="Web-{963D815F-B7ED-1176-8670-D5E12F94322A}"/>
    <pc:docChg chg="modSld">
      <pc:chgData name="CAA" userId="S::caa@sinpromi.org::fc52d62f-ad50-4a4a-82df-64a90b97236f" providerId="AD" clId="Web-{963D815F-B7ED-1176-8670-D5E12F94322A}" dt="2025-06-19T08:57:41.195" v="48" actId="1076"/>
      <pc:docMkLst>
        <pc:docMk/>
      </pc:docMkLst>
      <pc:sldChg chg="addSp delSp modSp modMedia addAnim">
        <pc:chgData name="CAA" userId="S::caa@sinpromi.org::fc52d62f-ad50-4a4a-82df-64a90b97236f" providerId="AD" clId="Web-{963D815F-B7ED-1176-8670-D5E12F94322A}" dt="2025-06-19T08:51:27.824" v="22" actId="1076"/>
        <pc:sldMkLst>
          <pc:docMk/>
          <pc:sldMk cId="2034241597" sldId="257"/>
        </pc:sldMkLst>
      </pc:sldChg>
      <pc:sldChg chg="addSp delSp modSp modMedia addAnim delAnim">
        <pc:chgData name="CAA" userId="S::caa@sinpromi.org::fc52d62f-ad50-4a4a-82df-64a90b97236f" providerId="AD" clId="Web-{963D815F-B7ED-1176-8670-D5E12F94322A}" dt="2025-06-19T08:57:41.195" v="48" actId="1076"/>
        <pc:sldMkLst>
          <pc:docMk/>
          <pc:sldMk cId="53321586" sldId="258"/>
        </pc:sldMkLst>
      </pc:sldChg>
      <pc:sldChg chg="addSp modSp modMedia addAnim">
        <pc:chgData name="CAA" userId="S::caa@sinpromi.org::fc52d62f-ad50-4a4a-82df-64a90b97236f" providerId="AD" clId="Web-{963D815F-B7ED-1176-8670-D5E12F94322A}" dt="2025-06-19T08:52:53.920" v="34" actId="1076"/>
        <pc:sldMkLst>
          <pc:docMk/>
          <pc:sldMk cId="3342118147" sldId="259"/>
        </pc:sldMkLst>
      </pc:sldChg>
      <pc:sldChg chg="addSp modSp modMedia addAnim">
        <pc:chgData name="CAA" userId="S::caa@sinpromi.org::fc52d62f-ad50-4a4a-82df-64a90b97236f" providerId="AD" clId="Web-{963D815F-B7ED-1176-8670-D5E12F94322A}" dt="2025-06-19T08:54:23.126" v="38" actId="1076"/>
        <pc:sldMkLst>
          <pc:docMk/>
          <pc:sldMk cId="3908747273" sldId="260"/>
        </pc:sldMkLst>
      </pc:sldChg>
      <pc:sldChg chg="addSp modSp modMedia addAnim">
        <pc:chgData name="CAA" userId="S::caa@sinpromi.org::fc52d62f-ad50-4a4a-82df-64a90b97236f" providerId="AD" clId="Web-{963D815F-B7ED-1176-8670-D5E12F94322A}" dt="2025-06-19T08:54:54.737" v="40" actId="1076"/>
        <pc:sldMkLst>
          <pc:docMk/>
          <pc:sldMk cId="2020764429" sldId="262"/>
        </pc:sldMkLst>
      </pc:sldChg>
      <pc:sldChg chg="addSp modSp modMedia addAnim">
        <pc:chgData name="CAA" userId="S::caa@sinpromi.org::fc52d62f-ad50-4a4a-82df-64a90b97236f" providerId="AD" clId="Web-{963D815F-B7ED-1176-8670-D5E12F94322A}" dt="2025-06-19T08:56:05.114" v="42" actId="1076"/>
        <pc:sldMkLst>
          <pc:docMk/>
          <pc:sldMk cId="2806720941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>
            <a:alpha val="1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12/09/2025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Layout" Target="../slideLayouts/slideLayout7.xml"/><Relationship Id="rId7" Type="http://schemas.openxmlformats.org/officeDocument/2006/relationships/slide" Target="slide3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8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6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10" Type="http://schemas.openxmlformats.org/officeDocument/2006/relationships/image" Target="../media/image17.png"/><Relationship Id="rId4" Type="http://schemas.openxmlformats.org/officeDocument/2006/relationships/image" Target="../media/image13.png"/><Relationship Id="rId9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1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10" Type="http://schemas.openxmlformats.org/officeDocument/2006/relationships/image" Target="../media/image22.png"/><Relationship Id="rId4" Type="http://schemas.openxmlformats.org/officeDocument/2006/relationships/image" Target="../media/image18.png"/><Relationship Id="rId9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6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25.png"/><Relationship Id="rId11" Type="http://schemas.openxmlformats.org/officeDocument/2006/relationships/image" Target="../media/image28.png"/><Relationship Id="rId5" Type="http://schemas.openxmlformats.org/officeDocument/2006/relationships/image" Target="../media/image24.png"/><Relationship Id="rId10" Type="http://schemas.openxmlformats.org/officeDocument/2006/relationships/slide" Target="slide7.xml"/><Relationship Id="rId4" Type="http://schemas.openxmlformats.org/officeDocument/2006/relationships/image" Target="../media/image2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32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1.png"/><Relationship Id="rId11" Type="http://schemas.openxmlformats.org/officeDocument/2006/relationships/image" Target="../media/image8.png"/><Relationship Id="rId5" Type="http://schemas.openxmlformats.org/officeDocument/2006/relationships/image" Target="../media/image30.png"/><Relationship Id="rId10" Type="http://schemas.openxmlformats.org/officeDocument/2006/relationships/image" Target="../media/image34.png"/><Relationship Id="rId4" Type="http://schemas.openxmlformats.org/officeDocument/2006/relationships/image" Target="../media/image29.png"/><Relationship Id="rId9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microsoft.com/office/2007/relationships/media" Target="../media/media8.mp3"/><Relationship Id="rId7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audio" Target="../media/media9.mp3"/><Relationship Id="rId5" Type="http://schemas.microsoft.com/office/2007/relationships/media" Target="../media/media9.mp3"/><Relationship Id="rId10" Type="http://schemas.openxmlformats.org/officeDocument/2006/relationships/image" Target="../media/image37.png"/><Relationship Id="rId4" Type="http://schemas.openxmlformats.org/officeDocument/2006/relationships/audio" Target="../media/media8.mp3"/><Relationship Id="rId9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12488" y="667021"/>
            <a:ext cx="9144000" cy="1151674"/>
          </a:xfrm>
        </p:spPr>
        <p:txBody>
          <a:bodyPr/>
          <a:lstStyle/>
          <a:p>
            <a:r>
              <a:rPr lang="es-ES" dirty="0"/>
              <a:t>Intruso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2454FB1-B33E-5DE4-625D-B5E8FFB02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5653" y="4940248"/>
            <a:ext cx="12199685" cy="19242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3" descr="Logo Sinpromi">
            <a:extLst>
              <a:ext uri="{FF2B5EF4-FFF2-40B4-BE49-F238E27FC236}">
                <a16:creationId xmlns:a16="http://schemas.microsoft.com/office/drawing/2014/main" id="{CD6D69B0-F444-8EB3-2BBD-FFA7ED260A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1524" y="4648944"/>
            <a:ext cx="3707602" cy="263577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92B4DCC-D9DA-65C9-1DEF-5E8A50E5BA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1896" y="1846920"/>
            <a:ext cx="3173452" cy="3173452"/>
          </a:xfrm>
          <a:prstGeom prst="rect">
            <a:avLst/>
          </a:prstGeom>
        </p:spPr>
      </p:pic>
      <p:pic>
        <p:nvPicPr>
          <p:cNvPr id="7" name="Picture 6" descr="Logo de CIVAT">
            <a:extLst>
              <a:ext uri="{FF2B5EF4-FFF2-40B4-BE49-F238E27FC236}">
                <a16:creationId xmlns:a16="http://schemas.microsoft.com/office/drawing/2014/main" id="{9F378583-1528-A957-524E-77A236DAEA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5930" y="5231731"/>
            <a:ext cx="3913773" cy="1477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625CE05-BAF0-98D4-7D1D-F93187104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2346" y="2498593"/>
            <a:ext cx="12181050" cy="29678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resa">
            <a:extLst>
              <a:ext uri="{FF2B5EF4-FFF2-40B4-BE49-F238E27FC236}">
                <a16:creationId xmlns:a16="http://schemas.microsoft.com/office/drawing/2014/main" id="{1468B278-75C6-46E9-69CF-6AA37FFFA0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323" y="2497408"/>
            <a:ext cx="2959720" cy="2969012"/>
          </a:xfrm>
          <a:prstGeom prst="rect">
            <a:avLst/>
          </a:prstGeom>
          <a:ln>
            <a:noFill/>
          </a:ln>
        </p:spPr>
      </p:pic>
      <p:pic>
        <p:nvPicPr>
          <p:cNvPr id="7" name="Picture 6" descr="Melón">
            <a:extLst>
              <a:ext uri="{FF2B5EF4-FFF2-40B4-BE49-F238E27FC236}">
                <a16:creationId xmlns:a16="http://schemas.microsoft.com/office/drawing/2014/main" id="{B7395CB5-5390-D577-48D9-42A92328BE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52750" y="2497407"/>
            <a:ext cx="2969013" cy="2969013"/>
          </a:xfrm>
          <a:prstGeom prst="rect">
            <a:avLst/>
          </a:prstGeom>
          <a:ln>
            <a:noFill/>
          </a:ln>
        </p:spPr>
      </p:pic>
      <p:pic>
        <p:nvPicPr>
          <p:cNvPr id="8" name="Picture 7" descr="Manzana">
            <a:extLst>
              <a:ext uri="{FF2B5EF4-FFF2-40B4-BE49-F238E27FC236}">
                <a16:creationId xmlns:a16="http://schemas.microsoft.com/office/drawing/2014/main" id="{1B6A51BB-B7C1-B2FC-DD7B-321BED60ECD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18083" y="2497667"/>
            <a:ext cx="2973917" cy="2973917"/>
          </a:xfrm>
          <a:prstGeom prst="rect">
            <a:avLst/>
          </a:prstGeom>
        </p:spPr>
      </p:pic>
      <p:pic>
        <p:nvPicPr>
          <p:cNvPr id="9" name="Picture 8" descr="Champú">
            <a:hlinkClick r:id="rId7" action="ppaction://hlinksldjump"/>
            <a:extLst>
              <a:ext uri="{FF2B5EF4-FFF2-40B4-BE49-F238E27FC236}">
                <a16:creationId xmlns:a16="http://schemas.microsoft.com/office/drawing/2014/main" id="{54CFA524-3CE5-A32E-3816-F0CE5FC7128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65875" y="2497666"/>
            <a:ext cx="2973917" cy="297391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D0ABCA4-971A-D388-B41E-E6F7D675B6E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424263" y="1200980"/>
            <a:ext cx="5008034" cy="769441"/>
          </a:xfrm>
          <a:prstGeom prst="rect">
            <a:avLst/>
          </a:prstGeom>
          <a:solidFill>
            <a:schemeClr val="bg1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¿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Cuál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es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intruso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AB479C-E584-27E5-7E84-4D25A26C2163}"/>
              </a:ext>
            </a:extLst>
          </p:cNvPr>
          <p:cNvSpPr txBox="1"/>
          <p:nvPr/>
        </p:nvSpPr>
        <p:spPr>
          <a:xfrm>
            <a:off x="151302" y="6330362"/>
            <a:ext cx="330200" cy="369332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55655D4-D68C-9550-D68A-475106E1DE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711655" y="3769"/>
            <a:ext cx="1482377" cy="13933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4C29B4-6BB4-5E4F-561E-0CA30E14E9CF}"/>
              </a:ext>
            </a:extLst>
          </p:cNvPr>
          <p:cNvSpPr txBox="1"/>
          <p:nvPr/>
        </p:nvSpPr>
        <p:spPr>
          <a:xfrm>
            <a:off x="10709083" y="1329"/>
            <a:ext cx="147939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¿</a:t>
            </a:r>
            <a:r>
              <a:rPr lang="en-US" dirty="0" err="1"/>
              <a:t>Quieres</a:t>
            </a:r>
            <a:r>
              <a:rPr lang="en-US" dirty="0"/>
              <a:t> </a:t>
            </a:r>
            <a:r>
              <a:rPr lang="en-US" dirty="0" err="1"/>
              <a:t>una</a:t>
            </a:r>
            <a:r>
              <a:rPr lang="en-US" dirty="0"/>
              <a:t> </a:t>
            </a:r>
            <a:endParaRPr lang="en-US"/>
          </a:p>
          <a:p>
            <a:pPr algn="ctr"/>
            <a:r>
              <a:rPr lang="en-US" dirty="0" err="1"/>
              <a:t>pista</a:t>
            </a:r>
            <a:r>
              <a:rPr lang="en-US" dirty="0"/>
              <a:t>?</a:t>
            </a:r>
          </a:p>
        </p:txBody>
      </p:sp>
      <p:pic>
        <p:nvPicPr>
          <p:cNvPr id="10" name="p_48040318_49">
            <a:hlinkClick r:id="" action="ppaction://media"/>
            <a:extLst>
              <a:ext uri="{FF2B5EF4-FFF2-40B4-BE49-F238E27FC236}">
                <a16:creationId xmlns:a16="http://schemas.microsoft.com/office/drawing/2014/main" id="{CBF568BB-82D7-101B-542F-A17707F8E1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11092753" y="647777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241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C3D80-CB4D-BA79-A163-7A34C1C64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6ADFA31-8EA6-5F79-FD9D-C60894A2CB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2346" y="2498593"/>
            <a:ext cx="12181050" cy="29678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epillo del pelo">
            <a:extLst>
              <a:ext uri="{FF2B5EF4-FFF2-40B4-BE49-F238E27FC236}">
                <a16:creationId xmlns:a16="http://schemas.microsoft.com/office/drawing/2014/main" id="{E0DE9E79-C5C2-10E8-72B7-398CCC88AB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0499" y="2497666"/>
            <a:ext cx="3005668" cy="2973917"/>
          </a:xfrm>
          <a:prstGeom prst="rect">
            <a:avLst/>
          </a:prstGeom>
        </p:spPr>
      </p:pic>
      <p:pic>
        <p:nvPicPr>
          <p:cNvPr id="5" name="Picture 4" descr="Cepillo de dientes">
            <a:extLst>
              <a:ext uri="{FF2B5EF4-FFF2-40B4-BE49-F238E27FC236}">
                <a16:creationId xmlns:a16="http://schemas.microsoft.com/office/drawing/2014/main" id="{37A10410-99BE-3CC3-4BD5-72EE8A9270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49833" y="2497667"/>
            <a:ext cx="2931583" cy="2973916"/>
          </a:xfrm>
          <a:prstGeom prst="rect">
            <a:avLst/>
          </a:prstGeom>
        </p:spPr>
      </p:pic>
      <p:pic>
        <p:nvPicPr>
          <p:cNvPr id="10" name="Picture 9" descr="Papel higiénico">
            <a:extLst>
              <a:ext uri="{FF2B5EF4-FFF2-40B4-BE49-F238E27FC236}">
                <a16:creationId xmlns:a16="http://schemas.microsoft.com/office/drawing/2014/main" id="{3EA56AEF-FA53-3BDE-3A9D-84059642344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9333" y="2497667"/>
            <a:ext cx="2973915" cy="297391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EFCFF25-AD66-C82B-E149-F8BE5486BFC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424263" y="1200980"/>
            <a:ext cx="5008034" cy="769441"/>
          </a:xfrm>
          <a:prstGeom prst="rect">
            <a:avLst/>
          </a:prstGeom>
          <a:solidFill>
            <a:schemeClr val="bg1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¿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Cuál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es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intruso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ED3C33B-5931-57B2-2648-856A508BE837}"/>
              </a:ext>
            </a:extLst>
          </p:cNvPr>
          <p:cNvSpPr txBox="1"/>
          <p:nvPr/>
        </p:nvSpPr>
        <p:spPr>
          <a:xfrm>
            <a:off x="151302" y="6330362"/>
            <a:ext cx="330200" cy="369332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D9F46A-0062-01F4-53F6-CB22666683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711655" y="3769"/>
            <a:ext cx="1482377" cy="13933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77E180-9C21-599A-375E-B58ACED82E4C}"/>
              </a:ext>
            </a:extLst>
          </p:cNvPr>
          <p:cNvSpPr txBox="1"/>
          <p:nvPr/>
        </p:nvSpPr>
        <p:spPr>
          <a:xfrm>
            <a:off x="10709083" y="1329"/>
            <a:ext cx="147939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¿</a:t>
            </a:r>
            <a:r>
              <a:rPr lang="en-US" dirty="0" err="1"/>
              <a:t>Quieres</a:t>
            </a:r>
            <a:r>
              <a:rPr lang="en-US" dirty="0"/>
              <a:t> </a:t>
            </a:r>
            <a:r>
              <a:rPr lang="en-US" dirty="0" err="1"/>
              <a:t>una</a:t>
            </a:r>
            <a:r>
              <a:rPr lang="en-US" dirty="0"/>
              <a:t> </a:t>
            </a:r>
            <a:endParaRPr lang="en-US"/>
          </a:p>
          <a:p>
            <a:pPr algn="ctr"/>
            <a:r>
              <a:rPr lang="en-US" dirty="0" err="1"/>
              <a:t>pista</a:t>
            </a:r>
            <a:r>
              <a:rPr lang="en-US" dirty="0"/>
              <a:t>?</a:t>
            </a:r>
          </a:p>
        </p:txBody>
      </p:sp>
      <p:pic>
        <p:nvPicPr>
          <p:cNvPr id="11" name="p_48040418_154">
            <a:hlinkClick r:id="" action="ppaction://media"/>
            <a:extLst>
              <a:ext uri="{FF2B5EF4-FFF2-40B4-BE49-F238E27FC236}">
                <a16:creationId xmlns:a16="http://schemas.microsoft.com/office/drawing/2014/main" id="{C9E26788-9ABD-3C3C-8D58-18EF294A3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92753" y="647777"/>
            <a:ext cx="730250" cy="730250"/>
          </a:xfrm>
          <a:prstGeom prst="rect">
            <a:avLst/>
          </a:prstGeom>
        </p:spPr>
      </p:pic>
      <p:pic>
        <p:nvPicPr>
          <p:cNvPr id="6" name="Picture 5" descr="Bolígrafo">
            <a:hlinkClick r:id="rId8" action="ppaction://hlinksldjump"/>
            <a:extLst>
              <a:ext uri="{FF2B5EF4-FFF2-40B4-BE49-F238E27FC236}">
                <a16:creationId xmlns:a16="http://schemas.microsoft.com/office/drawing/2014/main" id="{D0D860BF-CD05-0EAF-B805-BC0FE7F7FA9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2475" y="2498681"/>
            <a:ext cx="2894035" cy="2967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118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84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466F8-E50A-ED8C-5128-2BC1724B7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25BBDD4-3872-D249-6C88-199839753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2346" y="3239427"/>
            <a:ext cx="12191633" cy="22270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Leche">
            <a:extLst>
              <a:ext uri="{FF2B5EF4-FFF2-40B4-BE49-F238E27FC236}">
                <a16:creationId xmlns:a16="http://schemas.microsoft.com/office/drawing/2014/main" id="{D2F44D6D-F3A7-4AB2-B29F-DA4885F0DC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2417" y="3238499"/>
            <a:ext cx="2296584" cy="2233084"/>
          </a:xfrm>
          <a:prstGeom prst="rect">
            <a:avLst/>
          </a:prstGeom>
          <a:ln>
            <a:noFill/>
          </a:ln>
        </p:spPr>
      </p:pic>
      <p:pic>
        <p:nvPicPr>
          <p:cNvPr id="6" name="Picture 5" descr="Batido de chocolate">
            <a:extLst>
              <a:ext uri="{FF2B5EF4-FFF2-40B4-BE49-F238E27FC236}">
                <a16:creationId xmlns:a16="http://schemas.microsoft.com/office/drawing/2014/main" id="{FD573436-CC84-E7E6-4B52-807EC44B27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2251" y="3238499"/>
            <a:ext cx="2180167" cy="2233084"/>
          </a:xfrm>
          <a:prstGeom prst="rect">
            <a:avLst/>
          </a:prstGeom>
          <a:ln>
            <a:noFill/>
          </a:ln>
        </p:spPr>
      </p:pic>
      <p:pic>
        <p:nvPicPr>
          <p:cNvPr id="7" name="Picture 6" descr="Jugo">
            <a:extLst>
              <a:ext uri="{FF2B5EF4-FFF2-40B4-BE49-F238E27FC236}">
                <a16:creationId xmlns:a16="http://schemas.microsoft.com/office/drawing/2014/main" id="{05A8968E-8FA1-635C-507D-091A869373F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5167" y="3238499"/>
            <a:ext cx="2233084" cy="2233084"/>
          </a:xfrm>
          <a:prstGeom prst="rect">
            <a:avLst/>
          </a:prstGeom>
          <a:ln>
            <a:noFill/>
          </a:ln>
        </p:spPr>
      </p:pic>
      <p:pic>
        <p:nvPicPr>
          <p:cNvPr id="8" name="Picture 7" descr="Refresco">
            <a:extLst>
              <a:ext uri="{FF2B5EF4-FFF2-40B4-BE49-F238E27FC236}">
                <a16:creationId xmlns:a16="http://schemas.microsoft.com/office/drawing/2014/main" id="{4B365D80-13E1-AD53-43E5-00E228A3D60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81333" y="3238499"/>
            <a:ext cx="2296584" cy="2233084"/>
          </a:xfrm>
          <a:prstGeom prst="rect">
            <a:avLst/>
          </a:prstGeom>
          <a:ln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3DD2C24-48FA-AD7C-DA94-233D425AEE8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424263" y="1200980"/>
            <a:ext cx="5008034" cy="769441"/>
          </a:xfrm>
          <a:prstGeom prst="rect">
            <a:avLst/>
          </a:prstGeom>
          <a:solidFill>
            <a:schemeClr val="bg1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¿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Cuál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es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intruso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6C6F635-84CD-ADF9-4FA6-0E24223B5F97}"/>
              </a:ext>
            </a:extLst>
          </p:cNvPr>
          <p:cNvSpPr txBox="1"/>
          <p:nvPr/>
        </p:nvSpPr>
        <p:spPr>
          <a:xfrm>
            <a:off x="151302" y="6330362"/>
            <a:ext cx="330200" cy="369332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3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0CBFFD8-3615-6C6D-BE15-91A0396B13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711655" y="3769"/>
            <a:ext cx="1482377" cy="13933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6" name="TextBox 11">
            <a:extLst>
              <a:ext uri="{FF2B5EF4-FFF2-40B4-BE49-F238E27FC236}">
                <a16:creationId xmlns:a16="http://schemas.microsoft.com/office/drawing/2014/main" id="{1BB61364-4AA2-9728-093D-45B9C2AC581A}"/>
              </a:ext>
            </a:extLst>
          </p:cNvPr>
          <p:cNvSpPr txBox="1"/>
          <p:nvPr/>
        </p:nvSpPr>
        <p:spPr>
          <a:xfrm>
            <a:off x="10709083" y="1329"/>
            <a:ext cx="1479396" cy="64633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¿</a:t>
            </a:r>
            <a:r>
              <a:rPr lang="en-US" dirty="0" err="1"/>
              <a:t>Quieres</a:t>
            </a:r>
            <a:r>
              <a:rPr lang="en-US" dirty="0"/>
              <a:t> </a:t>
            </a:r>
            <a:r>
              <a:rPr lang="en-US" dirty="0" err="1"/>
              <a:t>una</a:t>
            </a:r>
            <a:r>
              <a:rPr lang="en-US" dirty="0"/>
              <a:t> </a:t>
            </a:r>
            <a:endParaRPr lang="en-US"/>
          </a:p>
          <a:p>
            <a:pPr algn="ctr"/>
            <a:r>
              <a:rPr lang="en-US" dirty="0" err="1"/>
              <a:t>pista</a:t>
            </a:r>
            <a:r>
              <a:rPr lang="en-US" dirty="0"/>
              <a:t>?</a:t>
            </a:r>
          </a:p>
        </p:txBody>
      </p:sp>
      <p:pic>
        <p:nvPicPr>
          <p:cNvPr id="17" name="p_48040445_213">
            <a:hlinkClick r:id="" action="ppaction://media"/>
            <a:extLst>
              <a:ext uri="{FF2B5EF4-FFF2-40B4-BE49-F238E27FC236}">
                <a16:creationId xmlns:a16="http://schemas.microsoft.com/office/drawing/2014/main" id="{55870926-1B87-F7FB-CB89-687380E237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85195" y="655955"/>
            <a:ext cx="730250" cy="730250"/>
          </a:xfrm>
          <a:prstGeom prst="rect">
            <a:avLst/>
          </a:prstGeom>
        </p:spPr>
      </p:pic>
      <p:pic>
        <p:nvPicPr>
          <p:cNvPr id="3" name="Picture 2" descr="Gorra">
            <a:hlinkClick r:id="rId9" action="ppaction://hlinksldjump"/>
            <a:extLst>
              <a:ext uri="{FF2B5EF4-FFF2-40B4-BE49-F238E27FC236}">
                <a16:creationId xmlns:a16="http://schemas.microsoft.com/office/drawing/2014/main" id="{41E5DC3B-C6F2-539D-2891-3E69B7EFC04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560228" y="3239805"/>
            <a:ext cx="2309487" cy="2225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21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8BC23-E943-5F05-086D-69911C452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37947A-5E1A-21A2-59E9-BC248EEE40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2346" y="3239427"/>
            <a:ext cx="12191633" cy="22270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645071-395C-D2DB-1DE2-408923E3A51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424263" y="1200980"/>
            <a:ext cx="5008034" cy="769441"/>
          </a:xfrm>
          <a:prstGeom prst="rect">
            <a:avLst/>
          </a:prstGeom>
          <a:solidFill>
            <a:schemeClr val="bg1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¿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Cuál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es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intruso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D6F8D9-E7E0-28CC-2B8B-82C5620E7B0D}"/>
              </a:ext>
            </a:extLst>
          </p:cNvPr>
          <p:cNvSpPr txBox="1"/>
          <p:nvPr/>
        </p:nvSpPr>
        <p:spPr>
          <a:xfrm>
            <a:off x="151302" y="6330362"/>
            <a:ext cx="330200" cy="369332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4</a:t>
            </a:r>
          </a:p>
        </p:txBody>
      </p:sp>
      <p:pic>
        <p:nvPicPr>
          <p:cNvPr id="3" name="Picture 2" descr="Puzzle">
            <a:extLst>
              <a:ext uri="{FF2B5EF4-FFF2-40B4-BE49-F238E27FC236}">
                <a16:creationId xmlns:a16="http://schemas.microsoft.com/office/drawing/2014/main" id="{B3EE04D7-9D57-29C7-BC35-53835E2B21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33084" y="3238499"/>
            <a:ext cx="2423583" cy="2233084"/>
          </a:xfrm>
          <a:prstGeom prst="rect">
            <a:avLst/>
          </a:prstGeom>
        </p:spPr>
      </p:pic>
      <p:pic>
        <p:nvPicPr>
          <p:cNvPr id="4" name="Picture 3" descr="Oso de peluche">
            <a:extLst>
              <a:ext uri="{FF2B5EF4-FFF2-40B4-BE49-F238E27FC236}">
                <a16:creationId xmlns:a16="http://schemas.microsoft.com/office/drawing/2014/main" id="{72963E59-43C3-732F-2D92-EA82090355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95416" y="3238499"/>
            <a:ext cx="2296584" cy="2233084"/>
          </a:xfrm>
          <a:prstGeom prst="rect">
            <a:avLst/>
          </a:prstGeom>
        </p:spPr>
      </p:pic>
      <p:pic>
        <p:nvPicPr>
          <p:cNvPr id="10" name="Picture 9" descr="Muñeca">
            <a:extLst>
              <a:ext uri="{FF2B5EF4-FFF2-40B4-BE49-F238E27FC236}">
                <a16:creationId xmlns:a16="http://schemas.microsoft.com/office/drawing/2014/main" id="{EC841810-4086-B2B5-C97E-06641AD0920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3238499"/>
            <a:ext cx="2233084" cy="2233084"/>
          </a:xfrm>
          <a:prstGeom prst="rect">
            <a:avLst/>
          </a:prstGeom>
        </p:spPr>
      </p:pic>
      <p:pic>
        <p:nvPicPr>
          <p:cNvPr id="12" name="Picture 11" descr="Bolos">
            <a:extLst>
              <a:ext uri="{FF2B5EF4-FFF2-40B4-BE49-F238E27FC236}">
                <a16:creationId xmlns:a16="http://schemas.microsoft.com/office/drawing/2014/main" id="{39FDC8DE-F492-9770-A259-2A50A3123A0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98834" y="3238499"/>
            <a:ext cx="2296583" cy="223308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007F582-D4D0-3D58-B00A-E04F11453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711655" y="3769"/>
            <a:ext cx="1482377" cy="13933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A7966F-8FA9-4E4A-4BDA-36F5F0CB1688}"/>
              </a:ext>
            </a:extLst>
          </p:cNvPr>
          <p:cNvSpPr txBox="1"/>
          <p:nvPr/>
        </p:nvSpPr>
        <p:spPr>
          <a:xfrm>
            <a:off x="10709083" y="1329"/>
            <a:ext cx="147939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¿</a:t>
            </a:r>
            <a:r>
              <a:rPr lang="en-US" dirty="0" err="1"/>
              <a:t>Quieres</a:t>
            </a:r>
            <a:r>
              <a:rPr lang="en-US" dirty="0"/>
              <a:t> </a:t>
            </a:r>
            <a:r>
              <a:rPr lang="en-US" dirty="0" err="1"/>
              <a:t>una</a:t>
            </a:r>
            <a:r>
              <a:rPr lang="en-US" dirty="0"/>
              <a:t> </a:t>
            </a:r>
            <a:endParaRPr lang="en-US"/>
          </a:p>
          <a:p>
            <a:pPr algn="ctr"/>
            <a:r>
              <a:rPr lang="en-US" dirty="0" err="1"/>
              <a:t>pista</a:t>
            </a:r>
            <a:r>
              <a:rPr lang="en-US" dirty="0"/>
              <a:t>?</a:t>
            </a:r>
          </a:p>
        </p:txBody>
      </p:sp>
      <p:pic>
        <p:nvPicPr>
          <p:cNvPr id="9" name="p_48040474_248">
            <a:hlinkClick r:id="" action="ppaction://media"/>
            <a:extLst>
              <a:ext uri="{FF2B5EF4-FFF2-40B4-BE49-F238E27FC236}">
                <a16:creationId xmlns:a16="http://schemas.microsoft.com/office/drawing/2014/main" id="{A26A7187-5BE9-74C6-44AF-D0B6EE29A6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83460" y="647777"/>
            <a:ext cx="730250" cy="730250"/>
          </a:xfrm>
          <a:prstGeom prst="rect">
            <a:avLst/>
          </a:prstGeom>
        </p:spPr>
      </p:pic>
      <p:pic>
        <p:nvPicPr>
          <p:cNvPr id="5" name="Picture 4" descr="Sandía">
            <a:hlinkClick r:id="rId9" action="ppaction://hlinksldjump"/>
            <a:extLst>
              <a:ext uri="{FF2B5EF4-FFF2-40B4-BE49-F238E27FC236}">
                <a16:creationId xmlns:a16="http://schemas.microsoft.com/office/drawing/2014/main" id="{432F8445-3EAA-B25E-2B9D-308BE749C77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29982" y="3239804"/>
            <a:ext cx="2132035" cy="22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747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92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381CC6-CEC1-8B6D-E7E7-0EDE18F60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688056E-9EC0-5376-D45E-FA07057737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14" y="3828707"/>
            <a:ext cx="12181473" cy="16377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13B00EA-964E-D92B-05B4-404612B88C8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424263" y="1200980"/>
            <a:ext cx="5008034" cy="769441"/>
          </a:xfrm>
          <a:prstGeom prst="rect">
            <a:avLst/>
          </a:prstGeom>
          <a:solidFill>
            <a:schemeClr val="bg1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¿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Cuál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es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intruso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8794E4-C287-2BE0-E9A4-6EFCBAE65645}"/>
              </a:ext>
            </a:extLst>
          </p:cNvPr>
          <p:cNvSpPr txBox="1"/>
          <p:nvPr/>
        </p:nvSpPr>
        <p:spPr>
          <a:xfrm>
            <a:off x="151302" y="6330362"/>
            <a:ext cx="330200" cy="369332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4</a:t>
            </a:r>
          </a:p>
        </p:txBody>
      </p:sp>
      <p:pic>
        <p:nvPicPr>
          <p:cNvPr id="3" name="Picture 2" descr="Patinete">
            <a:extLst>
              <a:ext uri="{FF2B5EF4-FFF2-40B4-BE49-F238E27FC236}">
                <a16:creationId xmlns:a16="http://schemas.microsoft.com/office/drawing/2014/main" id="{2AB95D34-0B7B-B92D-0316-079F7A79E8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3870" y="3831590"/>
            <a:ext cx="1643380" cy="1643380"/>
          </a:xfrm>
          <a:prstGeom prst="rect">
            <a:avLst/>
          </a:prstGeom>
        </p:spPr>
      </p:pic>
      <p:pic>
        <p:nvPicPr>
          <p:cNvPr id="4" name="Picture 3" descr="Bicicleta">
            <a:extLst>
              <a:ext uri="{FF2B5EF4-FFF2-40B4-BE49-F238E27FC236}">
                <a16:creationId xmlns:a16="http://schemas.microsoft.com/office/drawing/2014/main" id="{742D9939-E878-BBD4-AD7F-DE2CD4DC2F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15630" y="3821430"/>
            <a:ext cx="1846580" cy="1643380"/>
          </a:xfrm>
          <a:prstGeom prst="rect">
            <a:avLst/>
          </a:prstGeom>
        </p:spPr>
      </p:pic>
      <p:pic>
        <p:nvPicPr>
          <p:cNvPr id="5" name="Picture 4" descr="Coche">
            <a:extLst>
              <a:ext uri="{FF2B5EF4-FFF2-40B4-BE49-F238E27FC236}">
                <a16:creationId xmlns:a16="http://schemas.microsoft.com/office/drawing/2014/main" id="{85A930EE-B3B1-3B2C-CE11-DA56242DBB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46190" y="3872230"/>
            <a:ext cx="1592580" cy="1633220"/>
          </a:xfrm>
          <a:prstGeom prst="rect">
            <a:avLst/>
          </a:prstGeom>
        </p:spPr>
      </p:pic>
      <p:pic>
        <p:nvPicPr>
          <p:cNvPr id="6" name="Picture 5" descr="Camión de bomberos">
            <a:extLst>
              <a:ext uri="{FF2B5EF4-FFF2-40B4-BE49-F238E27FC236}">
                <a16:creationId xmlns:a16="http://schemas.microsoft.com/office/drawing/2014/main" id="{A3BEABF5-B754-DA2F-02B1-455D74ACA4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39070" y="3618230"/>
            <a:ext cx="1856740" cy="1846580"/>
          </a:xfrm>
          <a:prstGeom prst="rect">
            <a:avLst/>
          </a:prstGeom>
        </p:spPr>
      </p:pic>
      <p:pic>
        <p:nvPicPr>
          <p:cNvPr id="7" name="Picture 6" descr="Ambulancia">
            <a:extLst>
              <a:ext uri="{FF2B5EF4-FFF2-40B4-BE49-F238E27FC236}">
                <a16:creationId xmlns:a16="http://schemas.microsoft.com/office/drawing/2014/main" id="{A4961607-9D25-79C4-C8F3-F2A035B8A6E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1150" y="3831590"/>
            <a:ext cx="1724660" cy="172466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EC40310-790A-093D-0A31-ACB2D80D46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711655" y="3769"/>
            <a:ext cx="1482377" cy="13933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FEDB59-36BD-108B-8F5F-DFE885B9C7B7}"/>
              </a:ext>
            </a:extLst>
          </p:cNvPr>
          <p:cNvSpPr txBox="1"/>
          <p:nvPr/>
        </p:nvSpPr>
        <p:spPr>
          <a:xfrm>
            <a:off x="10709083" y="1329"/>
            <a:ext cx="147939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¿</a:t>
            </a:r>
            <a:r>
              <a:rPr lang="en-US" dirty="0" err="1"/>
              <a:t>Quieres</a:t>
            </a:r>
            <a:r>
              <a:rPr lang="en-US" dirty="0"/>
              <a:t> </a:t>
            </a:r>
            <a:r>
              <a:rPr lang="en-US" dirty="0" err="1"/>
              <a:t>una</a:t>
            </a:r>
            <a:r>
              <a:rPr lang="en-US" dirty="0"/>
              <a:t> </a:t>
            </a:r>
            <a:endParaRPr lang="en-US"/>
          </a:p>
          <a:p>
            <a:pPr algn="ctr"/>
            <a:r>
              <a:rPr lang="en-US" dirty="0" err="1"/>
              <a:t>pista</a:t>
            </a:r>
            <a:r>
              <a:rPr lang="en-US" dirty="0"/>
              <a:t>?</a:t>
            </a:r>
          </a:p>
        </p:txBody>
      </p:sp>
      <p:pic>
        <p:nvPicPr>
          <p:cNvPr id="15" name="p_48040509_277">
            <a:hlinkClick r:id="" action="ppaction://media"/>
            <a:extLst>
              <a:ext uri="{FF2B5EF4-FFF2-40B4-BE49-F238E27FC236}">
                <a16:creationId xmlns:a16="http://schemas.microsoft.com/office/drawing/2014/main" id="{A96A10FE-16DD-873D-D0F7-19BD7526F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11083460" y="647777"/>
            <a:ext cx="730250" cy="730250"/>
          </a:xfrm>
          <a:prstGeom prst="rect">
            <a:avLst/>
          </a:prstGeom>
        </p:spPr>
      </p:pic>
      <p:pic>
        <p:nvPicPr>
          <p:cNvPr id="9" name="Picture 8" descr="Nariz">
            <a:hlinkClick r:id="rId10" action="ppaction://hlinksldjump"/>
            <a:extLst>
              <a:ext uri="{FF2B5EF4-FFF2-40B4-BE49-F238E27FC236}">
                <a16:creationId xmlns:a16="http://schemas.microsoft.com/office/drawing/2014/main" id="{46570FEE-2CB0-BA40-32F8-E3D2D4B918E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09954" y="3824353"/>
            <a:ext cx="1630994" cy="163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764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4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4BFE72-02F6-2BFD-A6FB-18B7B724F6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E90FDF7-BD3E-1AAE-93B6-88C03EB36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14" y="3828707"/>
            <a:ext cx="12181473" cy="16377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433378-43A7-63AB-A9BB-450626D9238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424263" y="1200980"/>
            <a:ext cx="5008034" cy="769441"/>
          </a:xfrm>
          <a:prstGeom prst="rect">
            <a:avLst/>
          </a:prstGeom>
          <a:solidFill>
            <a:schemeClr val="bg1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¿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Cuál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es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intruso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62544C-AE98-A37A-F103-18C567E0ADFF}"/>
              </a:ext>
            </a:extLst>
          </p:cNvPr>
          <p:cNvSpPr txBox="1"/>
          <p:nvPr/>
        </p:nvSpPr>
        <p:spPr>
          <a:xfrm>
            <a:off x="151302" y="6330362"/>
            <a:ext cx="330200" cy="369332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4</a:t>
            </a:r>
          </a:p>
        </p:txBody>
      </p:sp>
      <p:pic>
        <p:nvPicPr>
          <p:cNvPr id="9" name="Picture 8" descr="Ajedrez">
            <a:extLst>
              <a:ext uri="{FF2B5EF4-FFF2-40B4-BE49-F238E27FC236}">
                <a16:creationId xmlns:a16="http://schemas.microsoft.com/office/drawing/2014/main" id="{63615E7F-E6C4-857C-AA11-FADE754491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1470" y="3669030"/>
            <a:ext cx="1887220" cy="1978660"/>
          </a:xfrm>
          <a:prstGeom prst="rect">
            <a:avLst/>
          </a:prstGeom>
        </p:spPr>
      </p:pic>
      <p:pic>
        <p:nvPicPr>
          <p:cNvPr id="10" name="Picture 9" descr="Naipes">
            <a:extLst>
              <a:ext uri="{FF2B5EF4-FFF2-40B4-BE49-F238E27FC236}">
                <a16:creationId xmlns:a16="http://schemas.microsoft.com/office/drawing/2014/main" id="{4978527C-D315-3898-0099-0743DA19E7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96830" y="3780790"/>
            <a:ext cx="1714500" cy="1724660"/>
          </a:xfrm>
          <a:prstGeom prst="rect">
            <a:avLst/>
          </a:prstGeom>
        </p:spPr>
      </p:pic>
      <p:pic>
        <p:nvPicPr>
          <p:cNvPr id="12" name="Picture 11" descr="Pachís">
            <a:extLst>
              <a:ext uri="{FF2B5EF4-FFF2-40B4-BE49-F238E27FC236}">
                <a16:creationId xmlns:a16="http://schemas.microsoft.com/office/drawing/2014/main" id="{E537D52B-D3DA-5BDA-C002-2FA4E366E6C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48510" y="3618230"/>
            <a:ext cx="2059940" cy="2080260"/>
          </a:xfrm>
          <a:prstGeom prst="rect">
            <a:avLst/>
          </a:prstGeom>
        </p:spPr>
      </p:pic>
      <p:pic>
        <p:nvPicPr>
          <p:cNvPr id="14" name="Picture 13" descr="Juego de la oca">
            <a:extLst>
              <a:ext uri="{FF2B5EF4-FFF2-40B4-BE49-F238E27FC236}">
                <a16:creationId xmlns:a16="http://schemas.microsoft.com/office/drawing/2014/main" id="{B867DBBE-C16A-B562-4461-2E1FF1710FB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3810" y="3648710"/>
            <a:ext cx="2059940" cy="1998980"/>
          </a:xfrm>
          <a:prstGeom prst="rect">
            <a:avLst/>
          </a:prstGeom>
        </p:spPr>
      </p:pic>
      <p:pic>
        <p:nvPicPr>
          <p:cNvPr id="15" name="Picture 14" descr="Dominó">
            <a:extLst>
              <a:ext uri="{FF2B5EF4-FFF2-40B4-BE49-F238E27FC236}">
                <a16:creationId xmlns:a16="http://schemas.microsoft.com/office/drawing/2014/main" id="{6082BB43-0486-AA6C-BB23-48D62D50D60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29630" y="3760470"/>
            <a:ext cx="1765300" cy="1795780"/>
          </a:xfrm>
          <a:prstGeom prst="rect">
            <a:avLst/>
          </a:prstGeom>
        </p:spPr>
      </p:pic>
      <p:pic>
        <p:nvPicPr>
          <p:cNvPr id="16" name="Picture 15" descr="Pollito">
            <a:hlinkClick r:id="rId9" action="ppaction://hlinksldjump"/>
            <a:extLst>
              <a:ext uri="{FF2B5EF4-FFF2-40B4-BE49-F238E27FC236}">
                <a16:creationId xmlns:a16="http://schemas.microsoft.com/office/drawing/2014/main" id="{4381A5E6-F6DF-4A64-CE8F-8E0220CA248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00830" y="3587750"/>
            <a:ext cx="2110740" cy="214122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E229924-9169-10E4-BF3A-3DFA2999C9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711655" y="3769"/>
            <a:ext cx="1482377" cy="13933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1FBFBB-7C75-7B81-2139-4AFD35B55C6D}"/>
              </a:ext>
            </a:extLst>
          </p:cNvPr>
          <p:cNvSpPr txBox="1"/>
          <p:nvPr/>
        </p:nvSpPr>
        <p:spPr>
          <a:xfrm>
            <a:off x="10709083" y="1329"/>
            <a:ext cx="147939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/>
              <a:t>¿</a:t>
            </a:r>
            <a:r>
              <a:rPr lang="en-US" dirty="0" err="1"/>
              <a:t>Quieres</a:t>
            </a:r>
            <a:r>
              <a:rPr lang="en-US" dirty="0"/>
              <a:t> </a:t>
            </a:r>
            <a:r>
              <a:rPr lang="en-US" dirty="0" err="1"/>
              <a:t>una</a:t>
            </a:r>
            <a:r>
              <a:rPr lang="en-US" dirty="0"/>
              <a:t> </a:t>
            </a:r>
            <a:endParaRPr lang="en-US"/>
          </a:p>
          <a:p>
            <a:pPr algn="ctr"/>
            <a:r>
              <a:rPr lang="en-US" dirty="0" err="1"/>
              <a:t>pista</a:t>
            </a:r>
            <a:r>
              <a:rPr lang="en-US" dirty="0"/>
              <a:t>?</a:t>
            </a:r>
          </a:p>
        </p:txBody>
      </p:sp>
      <p:pic>
        <p:nvPicPr>
          <p:cNvPr id="7" name="p_48040582_337">
            <a:hlinkClick r:id="" action="ppaction://media"/>
            <a:extLst>
              <a:ext uri="{FF2B5EF4-FFF2-40B4-BE49-F238E27FC236}">
                <a16:creationId xmlns:a16="http://schemas.microsoft.com/office/drawing/2014/main" id="{255DA335-8FFF-F4A5-9CA3-C8252626B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11092753" y="647777"/>
            <a:ext cx="730250" cy="73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720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3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CCCCB3BE-01AF-3625-C9E4-1C422DCAC17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837614" y="1445872"/>
            <a:ext cx="6519003" cy="102330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tos"/>
                <a:ea typeface="+mj-ea"/>
                <a:cs typeface="+mj-cs"/>
              </a:rPr>
              <a:t>¿Qué te ha parecido?</a:t>
            </a:r>
          </a:p>
        </p:txBody>
      </p:sp>
      <p:sp>
        <p:nvSpPr>
          <p:cNvPr id="5" name="Rectangle 4" descr="Opinar mal, bien o muy bien">
            <a:extLst>
              <a:ext uri="{FF2B5EF4-FFF2-40B4-BE49-F238E27FC236}">
                <a16:creationId xmlns:a16="http://schemas.microsoft.com/office/drawing/2014/main" id="{02342010-E508-E9FA-2482-E508238E3D4F}"/>
              </a:ext>
            </a:extLst>
          </p:cNvPr>
          <p:cNvSpPr/>
          <p:nvPr/>
        </p:nvSpPr>
        <p:spPr>
          <a:xfrm>
            <a:off x="-5524" y="3028948"/>
            <a:ext cx="12199556" cy="28165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aburrido">
            <a:hlinkClick r:id="" action="ppaction://media"/>
            <a:extLst>
              <a:ext uri="{FF2B5EF4-FFF2-40B4-BE49-F238E27FC236}">
                <a16:creationId xmlns:a16="http://schemas.microsoft.com/office/drawing/2014/main" id="{212DD2E2-5291-3CA8-7CE6-4C56198656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398362" y="3026704"/>
            <a:ext cx="2934970" cy="2934970"/>
          </a:xfrm>
          <a:prstGeom prst="rect">
            <a:avLst/>
          </a:prstGeom>
        </p:spPr>
      </p:pic>
      <p:pic>
        <p:nvPicPr>
          <p:cNvPr id="3" name="bien">
            <a:hlinkClick r:id="" action="ppaction://media"/>
            <a:extLst>
              <a:ext uri="{FF2B5EF4-FFF2-40B4-BE49-F238E27FC236}">
                <a16:creationId xmlns:a16="http://schemas.microsoft.com/office/drawing/2014/main" id="{014D6FAF-2256-9EF3-0EAF-587E2177D3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4688855" y="3024102"/>
            <a:ext cx="2823210" cy="2823210"/>
          </a:xfrm>
          <a:prstGeom prst="rect">
            <a:avLst/>
          </a:prstGeom>
        </p:spPr>
      </p:pic>
      <p:pic>
        <p:nvPicPr>
          <p:cNvPr id="9" name="genial">
            <a:hlinkClick r:id="" action="ppaction://media"/>
            <a:extLst>
              <a:ext uri="{FF2B5EF4-FFF2-40B4-BE49-F238E27FC236}">
                <a16:creationId xmlns:a16="http://schemas.microsoft.com/office/drawing/2014/main" id="{C0B0006F-C5B8-D43C-D319-E29173AF26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8860155" y="3023235"/>
            <a:ext cx="2833370" cy="2823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562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1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944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79</Words>
  <Application>Microsoft Office PowerPoint</Application>
  <PresentationFormat>Panorámica</PresentationFormat>
  <Paragraphs>26</Paragraphs>
  <Slides>8</Slides>
  <Notes>0</Notes>
  <HiddenSlides>0</HiddenSlides>
  <MMClips>9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Tema de Office</vt:lpstr>
      <vt:lpstr>Intruso</vt:lpstr>
      <vt:lpstr>¿Cuál es el intruso?</vt:lpstr>
      <vt:lpstr>¿Cuál es el intruso?</vt:lpstr>
      <vt:lpstr>¿Cuál es el intruso?</vt:lpstr>
      <vt:lpstr>¿Cuál es el intruso?</vt:lpstr>
      <vt:lpstr>¿Cuál es el intruso?</vt:lpstr>
      <vt:lpstr>¿Cuál es el intruso?</vt:lpstr>
      <vt:lpstr>¿Qué te ha parecido?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Carlos Alonso Segura</cp:lastModifiedBy>
  <cp:revision>227</cp:revision>
  <dcterms:created xsi:type="dcterms:W3CDTF">2025-06-02T09:18:49Z</dcterms:created>
  <dcterms:modified xsi:type="dcterms:W3CDTF">2025-09-12T11:30:09Z</dcterms:modified>
</cp:coreProperties>
</file>