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  <p:sldMasterId id="2147483701" r:id="rId3"/>
  </p:sldMasterIdLst>
  <p:notesMasterIdLst>
    <p:notesMasterId r:id="rId15"/>
  </p:notesMasterIdLst>
  <p:sldIdLst>
    <p:sldId id="362" r:id="rId4"/>
    <p:sldId id="257" r:id="rId5"/>
    <p:sldId id="366" r:id="rId6"/>
    <p:sldId id="363" r:id="rId7"/>
    <p:sldId id="364" r:id="rId8"/>
    <p:sldId id="371" r:id="rId9"/>
    <p:sldId id="370" r:id="rId10"/>
    <p:sldId id="367" r:id="rId11"/>
    <p:sldId id="368" r:id="rId12"/>
    <p:sldId id="369" r:id="rId13"/>
    <p:sldId id="359" r:id="rId14"/>
  </p:sldIdLst>
  <p:sldSz cx="9144000" cy="5143500" type="screen16x9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EBD25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737358-7A3F-4ACA-82CB-BE500A5DAB7A}" v="2" dt="2025-11-03T14:07:13.788"/>
  </p1510:revLst>
</p1510:revInfo>
</file>

<file path=ppt/tableStyles.xml><?xml version="1.0" encoding="utf-8"?>
<a:tblStyleLst xmlns:a="http://schemas.openxmlformats.org/drawingml/2006/main" def="{374C7539-A3C9-4C86-90A4-9C380B096F08}">
  <a:tblStyle styleId="{374C7539-A3C9-4C86-90A4-9C380B096F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abetización Emergente" userId="S::alfabetizacionemergente@sinpromi.org::9b8d96d3-871b-4cd6-ab8a-dc380d6f298a" providerId="AD" clId="Web-{94ABA0F5-0FD1-00A5-0A5D-D6756434BAE3}"/>
    <pc:docChg chg="modSld">
      <pc:chgData name="Alfabetización Emergente" userId="S::alfabetizacionemergente@sinpromi.org::9b8d96d3-871b-4cd6-ab8a-dc380d6f298a" providerId="AD" clId="Web-{94ABA0F5-0FD1-00A5-0A5D-D6756434BAE3}" dt="2025-10-07T12:22:59.702" v="73" actId="1076"/>
      <pc:docMkLst>
        <pc:docMk/>
      </pc:docMkLst>
      <pc:sldChg chg="modSp">
        <pc:chgData name="Alfabetización Emergente" userId="S::alfabetizacionemergente@sinpromi.org::9b8d96d3-871b-4cd6-ab8a-dc380d6f298a" providerId="AD" clId="Web-{94ABA0F5-0FD1-00A5-0A5D-D6756434BAE3}" dt="2025-10-07T12:21:09.419" v="17" actId="20577"/>
        <pc:sldMkLst>
          <pc:docMk/>
          <pc:sldMk cId="0" sldId="257"/>
        </pc:sldMkLst>
        <pc:spChg chg="mod">
          <ac:chgData name="Alfabetización Emergente" userId="S::alfabetizacionemergente@sinpromi.org::9b8d96d3-871b-4cd6-ab8a-dc380d6f298a" providerId="AD" clId="Web-{94ABA0F5-0FD1-00A5-0A5D-D6756434BAE3}" dt="2025-10-07T12:21:09.419" v="17" actId="20577"/>
          <ac:spMkLst>
            <pc:docMk/>
            <pc:sldMk cId="0" sldId="257"/>
            <ac:spMk id="823" creationId="{00000000-0000-0000-0000-000000000000}"/>
          </ac:spMkLst>
        </pc:spChg>
      </pc:sldChg>
      <pc:sldChg chg="addSp modSp">
        <pc:chgData name="Alfabetización Emergente" userId="S::alfabetizacionemergente@sinpromi.org::9b8d96d3-871b-4cd6-ab8a-dc380d6f298a" providerId="AD" clId="Web-{94ABA0F5-0FD1-00A5-0A5D-D6756434BAE3}" dt="2025-10-07T12:22:59.702" v="73" actId="1076"/>
        <pc:sldMkLst>
          <pc:docMk/>
          <pc:sldMk cId="3599231840" sldId="359"/>
        </pc:sldMkLst>
        <pc:spChg chg="add mod">
          <ac:chgData name="Alfabetización Emergente" userId="S::alfabetizacionemergente@sinpromi.org::9b8d96d3-871b-4cd6-ab8a-dc380d6f298a" providerId="AD" clId="Web-{94ABA0F5-0FD1-00A5-0A5D-D6756434BAE3}" dt="2025-10-07T12:22:59.702" v="73" actId="1076"/>
          <ac:spMkLst>
            <pc:docMk/>
            <pc:sldMk cId="3599231840" sldId="359"/>
            <ac:spMk id="7" creationId="{BC418862-BAA3-E077-3AA0-C981ACECA12C}"/>
          </ac:spMkLst>
        </pc:spChg>
      </pc:sldChg>
      <pc:sldChg chg="modSp">
        <pc:chgData name="Alfabetización Emergente" userId="S::alfabetizacionemergente@sinpromi.org::9b8d96d3-871b-4cd6-ab8a-dc380d6f298a" providerId="AD" clId="Web-{94ABA0F5-0FD1-00A5-0A5D-D6756434BAE3}" dt="2025-10-07T12:19:38.418" v="14" actId="1076"/>
        <pc:sldMkLst>
          <pc:docMk/>
          <pc:sldMk cId="1209056368" sldId="362"/>
        </pc:sldMkLst>
        <pc:spChg chg="mod">
          <ac:chgData name="Alfabetización Emergente" userId="S::alfabetizacionemergente@sinpromi.org::9b8d96d3-871b-4cd6-ab8a-dc380d6f298a" providerId="AD" clId="Web-{94ABA0F5-0FD1-00A5-0A5D-D6756434BAE3}" dt="2025-10-07T12:19:38.418" v="14" actId="1076"/>
          <ac:spMkLst>
            <pc:docMk/>
            <pc:sldMk cId="1209056368" sldId="362"/>
            <ac:spMk id="7" creationId="{A33F0466-0B41-76AC-F639-112C1F91DD10}"/>
          </ac:spMkLst>
        </pc:spChg>
      </pc:sldChg>
      <pc:sldChg chg="modSp">
        <pc:chgData name="Alfabetización Emergente" userId="S::alfabetizacionemergente@sinpromi.org::9b8d96d3-871b-4cd6-ab8a-dc380d6f298a" providerId="AD" clId="Web-{94ABA0F5-0FD1-00A5-0A5D-D6756434BAE3}" dt="2025-10-07T12:21:51.638" v="22" actId="20577"/>
        <pc:sldMkLst>
          <pc:docMk/>
          <pc:sldMk cId="240475311" sldId="364"/>
        </pc:sldMkLst>
        <pc:spChg chg="mod">
          <ac:chgData name="Alfabetización Emergente" userId="S::alfabetizacionemergente@sinpromi.org::9b8d96d3-871b-4cd6-ab8a-dc380d6f298a" providerId="AD" clId="Web-{94ABA0F5-0FD1-00A5-0A5D-D6756434BAE3}" dt="2025-10-07T12:21:51.638" v="22" actId="20577"/>
          <ac:spMkLst>
            <pc:docMk/>
            <pc:sldMk cId="240475311" sldId="364"/>
            <ac:spMk id="823" creationId="{EDA32183-9136-2DF3-EA5B-4E5AC089D90F}"/>
          </ac:spMkLst>
        </pc:spChg>
      </pc:sldChg>
    </pc:docChg>
  </pc:docChgLst>
  <pc:docChgLst>
    <pc:chgData clId="Web-{C38D34C4-E61B-0843-9CF2-286038AE2287}"/>
    <pc:docChg chg="modSld">
      <pc:chgData name="" userId="" providerId="" clId="Web-{C38D34C4-E61B-0843-9CF2-286038AE2287}" dt="2025-10-09T08:30:31.980" v="0" actId="20577"/>
      <pc:docMkLst>
        <pc:docMk/>
      </pc:docMkLst>
      <pc:sldChg chg="modSp">
        <pc:chgData name="" userId="" providerId="" clId="Web-{C38D34C4-E61B-0843-9CF2-286038AE2287}" dt="2025-10-09T08:30:31.980" v="0" actId="20577"/>
        <pc:sldMkLst>
          <pc:docMk/>
          <pc:sldMk cId="1209056368" sldId="362"/>
        </pc:sldMkLst>
        <pc:spChg chg="mod">
          <ac:chgData name="" userId="" providerId="" clId="Web-{C38D34C4-E61B-0843-9CF2-286038AE2287}" dt="2025-10-09T08:30:31.980" v="0" actId="20577"/>
          <ac:spMkLst>
            <pc:docMk/>
            <pc:sldMk cId="1209056368" sldId="362"/>
            <ac:spMk id="7" creationId="{A33F0466-0B41-76AC-F639-112C1F91DD10}"/>
          </ac:spMkLst>
        </pc:spChg>
      </pc:sldChg>
    </pc:docChg>
  </pc:docChgLst>
  <pc:docChgLst>
    <pc:chgData name="Alfabetización Emergente" userId="S::alfabetizacionemergente@sinpromi.org::9b8d96d3-871b-4cd6-ab8a-dc380d6f298a" providerId="AD" clId="Web-{C38D34C4-E61B-0843-9CF2-286038AE2287}"/>
    <pc:docChg chg="modSld">
      <pc:chgData name="Alfabetización Emergente" userId="S::alfabetizacionemergente@sinpromi.org::9b8d96d3-871b-4cd6-ab8a-dc380d6f298a" providerId="AD" clId="Web-{C38D34C4-E61B-0843-9CF2-286038AE2287}" dt="2025-10-09T08:30:43.886" v="18" actId="20577"/>
      <pc:docMkLst>
        <pc:docMk/>
      </pc:docMkLst>
      <pc:sldChg chg="modSp">
        <pc:chgData name="Alfabetización Emergente" userId="S::alfabetizacionemergente@sinpromi.org::9b8d96d3-871b-4cd6-ab8a-dc380d6f298a" providerId="AD" clId="Web-{C38D34C4-E61B-0843-9CF2-286038AE2287}" dt="2025-10-09T08:30:43.886" v="18" actId="20577"/>
        <pc:sldMkLst>
          <pc:docMk/>
          <pc:sldMk cId="1209056368" sldId="362"/>
        </pc:sldMkLst>
        <pc:spChg chg="mod">
          <ac:chgData name="Alfabetización Emergente" userId="S::alfabetizacionemergente@sinpromi.org::9b8d96d3-871b-4cd6-ab8a-dc380d6f298a" providerId="AD" clId="Web-{C38D34C4-E61B-0843-9CF2-286038AE2287}" dt="2025-10-09T08:30:43.886" v="18" actId="20577"/>
          <ac:spMkLst>
            <pc:docMk/>
            <pc:sldMk cId="1209056368" sldId="362"/>
            <ac:spMk id="7" creationId="{A33F0466-0B41-76AC-F639-112C1F91DD10}"/>
          </ac:spMkLst>
        </pc:spChg>
      </pc:sldChg>
    </pc:docChg>
  </pc:docChgLst>
  <pc:docChgLst>
    <pc:chgData name="Virginia González Rosquete" userId="24c7bbd6-b7cd-4e32-b43e-7b21737e33c8" providerId="ADAL" clId="{33D1BCAB-008C-49A3-85BA-1817337B2D7B}"/>
    <pc:docChg chg="modSld">
      <pc:chgData name="Virginia González Rosquete" userId="24c7bbd6-b7cd-4e32-b43e-7b21737e33c8" providerId="ADAL" clId="{33D1BCAB-008C-49A3-85BA-1817337B2D7B}" dt="2025-10-06T18:19:54.322" v="22" actId="790"/>
      <pc:docMkLst>
        <pc:docMk/>
      </pc:docMkLst>
      <pc:sldChg chg="modSp mod">
        <pc:chgData name="Virginia González Rosquete" userId="24c7bbd6-b7cd-4e32-b43e-7b21737e33c8" providerId="ADAL" clId="{33D1BCAB-008C-49A3-85BA-1817337B2D7B}" dt="2025-10-06T18:18:40.917" v="4" actId="790"/>
        <pc:sldMkLst>
          <pc:docMk/>
          <pc:sldMk cId="3168346931" sldId="363"/>
        </pc:sldMkLst>
        <pc:spChg chg="mod">
          <ac:chgData name="Virginia González Rosquete" userId="24c7bbd6-b7cd-4e32-b43e-7b21737e33c8" providerId="ADAL" clId="{33D1BCAB-008C-49A3-85BA-1817337B2D7B}" dt="2025-10-06T18:18:40.917" v="4" actId="790"/>
          <ac:spMkLst>
            <pc:docMk/>
            <pc:sldMk cId="3168346931" sldId="363"/>
            <ac:spMk id="823" creationId="{BCC585E5-B8BE-C877-4ED1-C3400E3175B9}"/>
          </ac:spMkLst>
        </pc:spChg>
      </pc:sldChg>
      <pc:sldChg chg="modSp mod">
        <pc:chgData name="Virginia González Rosquete" userId="24c7bbd6-b7cd-4e32-b43e-7b21737e33c8" providerId="ADAL" clId="{33D1BCAB-008C-49A3-85BA-1817337B2D7B}" dt="2025-10-06T18:18:30.811" v="3" actId="790"/>
        <pc:sldMkLst>
          <pc:docMk/>
          <pc:sldMk cId="3850418204" sldId="366"/>
        </pc:sldMkLst>
        <pc:spChg chg="mod">
          <ac:chgData name="Virginia González Rosquete" userId="24c7bbd6-b7cd-4e32-b43e-7b21737e33c8" providerId="ADAL" clId="{33D1BCAB-008C-49A3-85BA-1817337B2D7B}" dt="2025-10-06T18:18:30.811" v="3" actId="790"/>
          <ac:spMkLst>
            <pc:docMk/>
            <pc:sldMk cId="3850418204" sldId="366"/>
            <ac:spMk id="2" creationId="{25188D19-343E-835A-B2CE-6E166BFCD691}"/>
          </ac:spMkLst>
        </pc:spChg>
      </pc:sldChg>
      <pc:sldChg chg="modSp mod">
        <pc:chgData name="Virginia González Rosquete" userId="24c7bbd6-b7cd-4e32-b43e-7b21737e33c8" providerId="ADAL" clId="{33D1BCAB-008C-49A3-85BA-1817337B2D7B}" dt="2025-10-06T18:19:43.753" v="21" actId="790"/>
        <pc:sldMkLst>
          <pc:docMk/>
          <pc:sldMk cId="2443391462" sldId="367"/>
        </pc:sldMkLst>
        <pc:spChg chg="mod">
          <ac:chgData name="Virginia González Rosquete" userId="24c7bbd6-b7cd-4e32-b43e-7b21737e33c8" providerId="ADAL" clId="{33D1BCAB-008C-49A3-85BA-1817337B2D7B}" dt="2025-10-06T18:19:43.753" v="21" actId="790"/>
          <ac:spMkLst>
            <pc:docMk/>
            <pc:sldMk cId="2443391462" sldId="367"/>
            <ac:spMk id="2" creationId="{206AB706-DCC1-E3B8-E8A1-5DB51E2377F4}"/>
          </ac:spMkLst>
        </pc:spChg>
      </pc:sldChg>
      <pc:sldChg chg="modSp mod">
        <pc:chgData name="Virginia González Rosquete" userId="24c7bbd6-b7cd-4e32-b43e-7b21737e33c8" providerId="ADAL" clId="{33D1BCAB-008C-49A3-85BA-1817337B2D7B}" dt="2025-10-06T18:19:54.322" v="22" actId="790"/>
        <pc:sldMkLst>
          <pc:docMk/>
          <pc:sldMk cId="3468436790" sldId="368"/>
        </pc:sldMkLst>
        <pc:spChg chg="mod">
          <ac:chgData name="Virginia González Rosquete" userId="24c7bbd6-b7cd-4e32-b43e-7b21737e33c8" providerId="ADAL" clId="{33D1BCAB-008C-49A3-85BA-1817337B2D7B}" dt="2025-10-06T18:19:54.322" v="22" actId="790"/>
          <ac:spMkLst>
            <pc:docMk/>
            <pc:sldMk cId="3468436790" sldId="368"/>
            <ac:spMk id="2" creationId="{AC7F9AEC-2CB7-4022-E6C8-161DBED6E89E}"/>
          </ac:spMkLst>
        </pc:spChg>
      </pc:sldChg>
      <pc:sldChg chg="modSp mod">
        <pc:chgData name="Virginia González Rosquete" userId="24c7bbd6-b7cd-4e32-b43e-7b21737e33c8" providerId="ADAL" clId="{33D1BCAB-008C-49A3-85BA-1817337B2D7B}" dt="2025-10-06T18:19:16.387" v="19" actId="790"/>
        <pc:sldMkLst>
          <pc:docMk/>
          <pc:sldMk cId="1672757812" sldId="370"/>
        </pc:sldMkLst>
        <pc:spChg chg="mod">
          <ac:chgData name="Virginia González Rosquete" userId="24c7bbd6-b7cd-4e32-b43e-7b21737e33c8" providerId="ADAL" clId="{33D1BCAB-008C-49A3-85BA-1817337B2D7B}" dt="2025-10-06T18:19:16.387" v="19" actId="790"/>
          <ac:spMkLst>
            <pc:docMk/>
            <pc:sldMk cId="1672757812" sldId="370"/>
            <ac:spMk id="2" creationId="{500A5DE6-BF90-62B9-9522-155FE7D88DE4}"/>
          </ac:spMkLst>
        </pc:spChg>
      </pc:sldChg>
      <pc:sldChg chg="modSp mod">
        <pc:chgData name="Virginia González Rosquete" userId="24c7bbd6-b7cd-4e32-b43e-7b21737e33c8" providerId="ADAL" clId="{33D1BCAB-008C-49A3-85BA-1817337B2D7B}" dt="2025-10-06T18:18:53.472" v="5" actId="790"/>
        <pc:sldMkLst>
          <pc:docMk/>
          <pc:sldMk cId="4133444401" sldId="371"/>
        </pc:sldMkLst>
        <pc:spChg chg="mod">
          <ac:chgData name="Virginia González Rosquete" userId="24c7bbd6-b7cd-4e32-b43e-7b21737e33c8" providerId="ADAL" clId="{33D1BCAB-008C-49A3-85BA-1817337B2D7B}" dt="2025-10-06T18:18:53.472" v="5" actId="790"/>
          <ac:spMkLst>
            <pc:docMk/>
            <pc:sldMk cId="4133444401" sldId="371"/>
            <ac:spMk id="823" creationId="{D2B23A13-0060-B311-B6E2-F11F9D890B92}"/>
          </ac:spMkLst>
        </pc:spChg>
      </pc:sldChg>
    </pc:docChg>
  </pc:docChgLst>
  <pc:docChgLst>
    <pc:chgData name="Alfabetización Emergente" userId="S::alfabetizacionemergente@sinpromi.org::9b8d96d3-871b-4cd6-ab8a-dc380d6f298a" providerId="AD" clId="Web-{D29A1967-8A06-8A17-5E46-1540FE8A66E2}"/>
    <pc:docChg chg="modSld">
      <pc:chgData name="Alfabetización Emergente" userId="S::alfabetizacionemergente@sinpromi.org::9b8d96d3-871b-4cd6-ab8a-dc380d6f298a" providerId="AD" clId="Web-{D29A1967-8A06-8A17-5E46-1540FE8A66E2}" dt="2025-10-31T12:33:20.507" v="4"/>
      <pc:docMkLst>
        <pc:docMk/>
      </pc:docMkLst>
      <pc:sldChg chg="modSp">
        <pc:chgData name="Alfabetización Emergente" userId="S::alfabetizacionemergente@sinpromi.org::9b8d96d3-871b-4cd6-ab8a-dc380d6f298a" providerId="AD" clId="Web-{D29A1967-8A06-8A17-5E46-1540FE8A66E2}" dt="2025-10-31T12:33:20.507" v="4"/>
        <pc:sldMkLst>
          <pc:docMk/>
          <pc:sldMk cId="3599231840" sldId="359"/>
        </pc:sldMkLst>
        <pc:spChg chg="mod">
          <ac:chgData name="Alfabetización Emergente" userId="S::alfabetizacionemergente@sinpromi.org::9b8d96d3-871b-4cd6-ab8a-dc380d6f298a" providerId="AD" clId="Web-{D29A1967-8A06-8A17-5E46-1540FE8A66E2}" dt="2025-10-31T12:33:20.507" v="4"/>
          <ac:spMkLst>
            <pc:docMk/>
            <pc:sldMk cId="3599231840" sldId="359"/>
            <ac:spMk id="7" creationId="{BC418862-BAA3-E077-3AA0-C981ACECA12C}"/>
          </ac:spMkLst>
        </pc:spChg>
      </pc:sldChg>
      <pc:sldChg chg="modSp">
        <pc:chgData name="Alfabetización Emergente" userId="S::alfabetizacionemergente@sinpromi.org::9b8d96d3-871b-4cd6-ab8a-dc380d6f298a" providerId="AD" clId="Web-{D29A1967-8A06-8A17-5E46-1540FE8A66E2}" dt="2025-10-31T12:33:13.568" v="2" actId="20577"/>
        <pc:sldMkLst>
          <pc:docMk/>
          <pc:sldMk cId="1209056368" sldId="362"/>
        </pc:sldMkLst>
        <pc:spChg chg="mod">
          <ac:chgData name="Alfabetización Emergente" userId="S::alfabetizacionemergente@sinpromi.org::9b8d96d3-871b-4cd6-ab8a-dc380d6f298a" providerId="AD" clId="Web-{D29A1967-8A06-8A17-5E46-1540FE8A66E2}" dt="2025-10-31T12:33:13.568" v="2" actId="20577"/>
          <ac:spMkLst>
            <pc:docMk/>
            <pc:sldMk cId="1209056368" sldId="362"/>
            <ac:spMk id="7" creationId="{A33F0466-0B41-76AC-F639-112C1F91DD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81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B7E94EC0-C7D3-6037-AADC-97A35AA21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7DD0CFFB-A491-4836-66B8-BC1F15AB86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C1234D77-D8BE-DDF6-FCB8-F67C12B80B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82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082C77F1-611D-5B5E-AF26-92017A2DE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B90708B1-9032-530F-6A78-9C216D93B6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456BBDDE-2743-9E2D-0238-A9C39932DF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95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EE39881C-8755-9080-3F73-0B5F2CBED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FBBF95D7-276F-B9E9-5B53-D4255E82E0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170C65B9-8428-2D17-B5B7-79292A8CFC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10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5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0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57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3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08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751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12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76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230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686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3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1478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70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18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4422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059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352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395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5768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682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95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EAD1D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409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972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84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720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924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699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854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54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390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57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886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59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5221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955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24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6697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576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225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2899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19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6B26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459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433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9460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7873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02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1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87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61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41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7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928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9451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2356867" y="1775790"/>
            <a:ext cx="4426529" cy="469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4000" dirty="0"/>
              <a:t>Ella es María </a:t>
            </a:r>
            <a:br>
              <a:rPr lang="en" dirty="0"/>
            </a:br>
            <a:endParaRPr lang="en" dirty="0"/>
          </a:p>
        </p:txBody>
      </p:sp>
      <p:cxnSp>
        <p:nvCxnSpPr>
          <p:cNvPr id="793" name="Google Shape;793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6" name="Google Shape;80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 descr="Logos de Sinpromi S.L. y Cabildo de Tenerife">
            <a:extLst>
              <a:ext uri="{FF2B5EF4-FFF2-40B4-BE49-F238E27FC236}">
                <a16:creationId xmlns:a16="http://schemas.microsoft.com/office/drawing/2014/main" id="{C89DD125-5965-4BF0-EF93-11AD61EB9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69" t="36981" r="10942" b="37417"/>
          <a:stretch/>
        </p:blipFill>
        <p:spPr>
          <a:xfrm>
            <a:off x="3148360" y="90903"/>
            <a:ext cx="2847279" cy="6706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3B193F-503E-0DB8-64D1-E009B9410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835" y="2022809"/>
            <a:ext cx="4384006" cy="140619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F0466-0B41-76AC-F639-112C1F91DD10}"/>
              </a:ext>
            </a:extLst>
          </p:cNvPr>
          <p:cNvSpPr txBox="1"/>
          <p:nvPr/>
        </p:nvSpPr>
        <p:spPr>
          <a:xfrm>
            <a:off x="3564264" y="4145276"/>
            <a:ext cx="288757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/>
              <a:t>Vocabulario</a:t>
            </a:r>
            <a:r>
              <a:rPr lang="en-US" dirty="0"/>
              <a:t> </a:t>
            </a:r>
            <a:r>
              <a:rPr lang="es-ES" dirty="0"/>
              <a:t>núcleo:</a:t>
            </a:r>
            <a:r>
              <a:rPr lang="en-US" dirty="0"/>
              <a:t> ELLA</a:t>
            </a:r>
            <a:endParaRPr lang="es-ES" dirty="0"/>
          </a:p>
        </p:txBody>
      </p:sp>
      <p:pic>
        <p:nvPicPr>
          <p:cNvPr id="10" name="Picture 9" descr="Imagen de una niña alegre.">
            <a:extLst>
              <a:ext uri="{FF2B5EF4-FFF2-40B4-BE49-F238E27FC236}">
                <a16:creationId xmlns:a16="http://schemas.microsoft.com/office/drawing/2014/main" id="{2887A33E-6618-FF9D-7CFA-9E7C6BF0F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261" y="1927952"/>
            <a:ext cx="3143249" cy="17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5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B640-0AE2-83D2-C2B0-50E28FF51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7087-C16F-6AD0-1B5F-2B38A2BA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33" y="422946"/>
            <a:ext cx="7862367" cy="360000"/>
          </a:xfrm>
        </p:spPr>
        <p:txBody>
          <a:bodyPr/>
          <a:lstStyle/>
          <a:p>
            <a:r>
              <a:rPr lang="en-US" sz="2800" dirty="0">
                <a:solidFill>
                  <a:schemeClr val="bg2"/>
                </a:solidFill>
              </a:rPr>
              <a:t>Ella </a:t>
            </a:r>
            <a:r>
              <a:rPr lang="en-US" sz="2800" dirty="0">
                <a:solidFill>
                  <a:schemeClr val="accent4">
                    <a:lumMod val="49000"/>
                  </a:schemeClr>
                </a:solidFill>
              </a:rPr>
              <a:t>se llama María.</a:t>
            </a:r>
          </a:p>
        </p:txBody>
      </p:sp>
      <p:pic>
        <p:nvPicPr>
          <p:cNvPr id="8" name="Picture 7" descr="La niña aparece semiacostada en el césped y nos dice que se llama María.">
            <a:extLst>
              <a:ext uri="{FF2B5EF4-FFF2-40B4-BE49-F238E27FC236}">
                <a16:creationId xmlns:a16="http://schemas.microsoft.com/office/drawing/2014/main" id="{83635323-57D2-302F-D334-C164B4ACF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1300914"/>
            <a:ext cx="5113422" cy="34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47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294C0B-0859-CD1F-D47B-B27D15DDB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16079" y="2030329"/>
            <a:ext cx="4602078" cy="1353552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3" name="Google Shape;793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6" name="Google Shape;80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754F7131-195A-21BB-13E1-DA2C7A683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69" t="36981" r="10942" b="37417"/>
          <a:stretch/>
        </p:blipFill>
        <p:spPr>
          <a:xfrm>
            <a:off x="3251727" y="109778"/>
            <a:ext cx="2847279" cy="6706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57ED7A1-4FD6-A018-7C9C-AB5AF53AE5A4}"/>
              </a:ext>
            </a:extLst>
          </p:cNvPr>
          <p:cNvSpPr txBox="1"/>
          <p:nvPr/>
        </p:nvSpPr>
        <p:spPr>
          <a:xfrm>
            <a:off x="3602182" y="233449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IMAGEN</a:t>
            </a:r>
          </a:p>
        </p:txBody>
      </p:sp>
      <p:pic>
        <p:nvPicPr>
          <p:cNvPr id="4" name="Picture 3" descr="María nos pica un ojo y nos dice adiós con la mano.">
            <a:extLst>
              <a:ext uri="{FF2B5EF4-FFF2-40B4-BE49-F238E27FC236}">
                <a16:creationId xmlns:a16="http://schemas.microsoft.com/office/drawing/2014/main" id="{43F165CA-59C7-29CB-6CCD-9231C3062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026" y="1315954"/>
            <a:ext cx="3992980" cy="2511592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992E0939-E472-B83F-7452-35F0EE32A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850" y="-1447800"/>
            <a:ext cx="4440300" cy="1447800"/>
          </a:xfr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ES" dirty="0"/>
              <a:t>Fin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18862-BAA3-E077-3AA0-C981ACECA12C}"/>
              </a:ext>
            </a:extLst>
          </p:cNvPr>
          <p:cNvSpPr txBox="1"/>
          <p:nvPr/>
        </p:nvSpPr>
        <p:spPr>
          <a:xfrm>
            <a:off x="3050929" y="4154065"/>
            <a:ext cx="325830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Autora:</a:t>
            </a:r>
            <a:r>
              <a:rPr lang="en-US" dirty="0"/>
              <a:t> Desireé María Padrón Coello</a:t>
            </a:r>
          </a:p>
        </p:txBody>
      </p:sp>
    </p:spTree>
    <p:extLst>
      <p:ext uri="{BB962C8B-B14F-4D97-AF65-F5344CB8AC3E}">
        <p14:creationId xmlns:p14="http://schemas.microsoft.com/office/powerpoint/2010/main" val="359923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/>
          <p:cNvSpPr txBox="1">
            <a:spLocks noGrp="1"/>
          </p:cNvSpPr>
          <p:nvPr>
            <p:ph type="title"/>
          </p:nvPr>
        </p:nvSpPr>
        <p:spPr>
          <a:xfrm>
            <a:off x="720000" y="42720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Ella </a:t>
            </a:r>
            <a:r>
              <a:rPr lang="en" dirty="0">
                <a:solidFill>
                  <a:schemeClr val="accent4">
                    <a:lumMod val="49000"/>
                  </a:schemeClr>
                </a:solidFill>
              </a:rPr>
              <a:t>es </a:t>
            </a:r>
            <a:r>
              <a:rPr lang="es-ES" dirty="0">
                <a:solidFill>
                  <a:schemeClr val="accent4">
                    <a:lumMod val="49000"/>
                  </a:schemeClr>
                </a:solidFill>
              </a:rPr>
              <a:t>una</a:t>
            </a:r>
            <a:r>
              <a:rPr lang="en" dirty="0">
                <a:solidFill>
                  <a:schemeClr val="accent4">
                    <a:lumMod val="49000"/>
                  </a:schemeClr>
                </a:solidFill>
              </a:rPr>
              <a:t> </a:t>
            </a:r>
            <a:r>
              <a:rPr lang="es-ES" dirty="0">
                <a:solidFill>
                  <a:schemeClr val="accent4">
                    <a:lumMod val="49000"/>
                  </a:schemeClr>
                </a:solidFill>
              </a:rPr>
              <a:t>niña.</a:t>
            </a:r>
          </a:p>
        </p:txBody>
      </p:sp>
      <p:pic>
        <p:nvPicPr>
          <p:cNvPr id="2" name="Picture 1" descr="La niña está muy alegre junto a sus amigos.">
            <a:extLst>
              <a:ext uri="{FF2B5EF4-FFF2-40B4-BE49-F238E27FC236}">
                <a16:creationId xmlns:a16="http://schemas.microsoft.com/office/drawing/2014/main" id="{39A006A4-2F85-93BB-F230-A7C62A5A5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49" y="1300914"/>
            <a:ext cx="5113422" cy="34139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a niña tiene el pelo pelirrojo y se lo peina con su cepillo.">
            <a:extLst>
              <a:ext uri="{FF2B5EF4-FFF2-40B4-BE49-F238E27FC236}">
                <a16:creationId xmlns:a16="http://schemas.microsoft.com/office/drawing/2014/main" id="{25188D19-343E-835A-B2CE-6E166BFC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05" y="422946"/>
            <a:ext cx="8385668" cy="360000"/>
          </a:xfrm>
        </p:spPr>
        <p:txBody>
          <a:bodyPr/>
          <a:lstStyle/>
          <a:p>
            <a:r>
              <a:rPr lang="en-US" sz="2800" dirty="0">
                <a:solidFill>
                  <a:schemeClr val="bg2"/>
                </a:solidFill>
              </a:rPr>
              <a:t>Ella</a:t>
            </a:r>
            <a:r>
              <a:rPr lang="en-US" sz="2800" dirty="0"/>
              <a:t> </a:t>
            </a:r>
            <a:r>
              <a:rPr lang="es-ES" sz="2800" noProof="0" dirty="0"/>
              <a:t>tiene el pelo pelirrojo precioso y una gran sonrisa</a:t>
            </a:r>
            <a:r>
              <a:rPr lang="en-US" sz="28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48B99-8AAC-322F-B66B-82BD7B5D7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710" y="1288236"/>
            <a:ext cx="5115037" cy="342633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La niña tiene el pelo pelirrojo">
            <a:extLst>
              <a:ext uri="{FF2B5EF4-FFF2-40B4-BE49-F238E27FC236}">
                <a16:creationId xmlns:a16="http://schemas.microsoft.com/office/drawing/2014/main" id="{44785706-546E-906D-6979-DDFC4A862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971" y="1287596"/>
            <a:ext cx="5112517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1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4A3DBE2E-9F7A-5F39-DFFE-2561BE45A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BCC585E5-B8BE-C877-4ED1-C3400E3175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2720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Ella</a:t>
            </a:r>
            <a:r>
              <a:rPr lang="en" dirty="0"/>
              <a:t> es </a:t>
            </a:r>
            <a:r>
              <a:rPr lang="es-ES" noProof="0" dirty="0"/>
              <a:t>muy divertida y juguetona.</a:t>
            </a:r>
            <a:endParaRPr lang="en" dirty="0">
              <a:solidFill>
                <a:srgbClr val="1C4587"/>
              </a:solidFill>
            </a:endParaRPr>
          </a:p>
        </p:txBody>
      </p:sp>
      <p:pic>
        <p:nvPicPr>
          <p:cNvPr id="7" name="Picture 6" descr="Imagen de la niña con las manos en las mejillas, enseñando la lengua.">
            <a:extLst>
              <a:ext uri="{FF2B5EF4-FFF2-40B4-BE49-F238E27FC236}">
                <a16:creationId xmlns:a16="http://schemas.microsoft.com/office/drawing/2014/main" id="{706E3C4F-286F-75F2-0D9B-7B2AF7687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85" y="1301367"/>
            <a:ext cx="5119401" cy="34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4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EE32FAE6-75D0-C628-ED03-450610318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EDA32183-9136-2DF3-EA5B-4E5AC089D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04645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A </a:t>
            </a:r>
            <a:r>
              <a:rPr lang="es-ES" dirty="0">
                <a:solidFill>
                  <a:schemeClr val="bg2"/>
                </a:solidFill>
              </a:rPr>
              <a:t>ella</a:t>
            </a:r>
            <a:r>
              <a:rPr lang="en" dirty="0"/>
              <a:t> le </a:t>
            </a:r>
            <a:r>
              <a:rPr lang="es-ES" dirty="0"/>
              <a:t>gusta</a:t>
            </a:r>
            <a:r>
              <a:rPr lang="en" dirty="0"/>
              <a:t> </a:t>
            </a:r>
            <a:r>
              <a:rPr lang="es-ES" dirty="0"/>
              <a:t>mucho</a:t>
            </a:r>
            <a:r>
              <a:rPr lang="en" dirty="0"/>
              <a:t> </a:t>
            </a:r>
            <a:r>
              <a:rPr lang="es-ES" dirty="0"/>
              <a:t>ir</a:t>
            </a:r>
            <a:r>
              <a:rPr lang="en" dirty="0"/>
              <a:t> al colegio.</a:t>
            </a:r>
          </a:p>
        </p:txBody>
      </p:sp>
      <p:pic>
        <p:nvPicPr>
          <p:cNvPr id="6" name="Picture 5" descr="La niña entra a su clase muy contenta junto a sus compañeros.">
            <a:extLst>
              <a:ext uri="{FF2B5EF4-FFF2-40B4-BE49-F238E27FC236}">
                <a16:creationId xmlns:a16="http://schemas.microsoft.com/office/drawing/2014/main" id="{11C0973A-624F-8601-8519-48499F906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85" y="1301367"/>
            <a:ext cx="5119402" cy="34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2A369AFB-C004-8E5C-9543-5E82D5552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D2B23A13-0060-B311-B6E2-F11F9D890B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04645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Ella</a:t>
            </a:r>
            <a:r>
              <a:rPr lang="en" dirty="0"/>
              <a:t> </a:t>
            </a:r>
            <a:r>
              <a:rPr lang="es-ES" noProof="0" dirty="0"/>
              <a:t>hace las tareas del cole todos los días.</a:t>
            </a:r>
            <a:endParaRPr lang="en" dirty="0"/>
          </a:p>
        </p:txBody>
      </p:sp>
      <p:pic>
        <p:nvPicPr>
          <p:cNvPr id="6" name="Picture 5" descr="La niña está en su casa haciendo la tarea del colegio.">
            <a:extLst>
              <a:ext uri="{FF2B5EF4-FFF2-40B4-BE49-F238E27FC236}">
                <a16:creationId xmlns:a16="http://schemas.microsoft.com/office/drawing/2014/main" id="{96244757-D72C-F610-4EF7-0B9316E6C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85" y="1301367"/>
            <a:ext cx="5119401" cy="34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4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FFE31-3F8F-418C-D7A4-43B42FA82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5DE6-BF90-62B9-9522-155FE7D8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33" y="422946"/>
            <a:ext cx="7862367" cy="360000"/>
          </a:xfrm>
        </p:spPr>
        <p:txBody>
          <a:bodyPr/>
          <a:lstStyle/>
          <a:p>
            <a:r>
              <a:rPr lang="es-ES" sz="2800" noProof="0" dirty="0"/>
              <a:t>Sus amigos lo pasan muy bien con </a:t>
            </a:r>
            <a:r>
              <a:rPr lang="es-ES" sz="2800" noProof="0" dirty="0">
                <a:solidFill>
                  <a:schemeClr val="bg2"/>
                </a:solidFill>
              </a:rPr>
              <a:t>ella.</a:t>
            </a:r>
          </a:p>
        </p:txBody>
      </p:sp>
      <p:pic>
        <p:nvPicPr>
          <p:cNvPr id="8" name="Picture 7" descr="La niña juega junto a sus amigos haciendo un corro.">
            <a:extLst>
              <a:ext uri="{FF2B5EF4-FFF2-40B4-BE49-F238E27FC236}">
                <a16:creationId xmlns:a16="http://schemas.microsoft.com/office/drawing/2014/main" id="{E557E3AD-3965-4705-C671-B20B66663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86" y="1287596"/>
            <a:ext cx="511940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5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AB706-DCC1-E3B8-E8A1-5DB51E23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33" y="422946"/>
            <a:ext cx="7862367" cy="360000"/>
          </a:xfrm>
        </p:spPr>
        <p:txBody>
          <a:bodyPr/>
          <a:lstStyle/>
          <a:p>
            <a:r>
              <a:rPr lang="en-US" sz="2800" dirty="0">
                <a:solidFill>
                  <a:schemeClr val="bg2"/>
                </a:solidFill>
              </a:rPr>
              <a:t>Ella</a:t>
            </a:r>
            <a:r>
              <a:rPr lang="en-US" sz="2800" dirty="0">
                <a:solidFill>
                  <a:srgbClr val="1C4587"/>
                </a:solidFill>
              </a:rPr>
              <a:t> </a:t>
            </a:r>
            <a:r>
              <a:rPr lang="es-ES" sz="2800" noProof="0" dirty="0">
                <a:solidFill>
                  <a:srgbClr val="1C4587"/>
                </a:solidFill>
              </a:rPr>
              <a:t>tiene una amiga que se llama Eva</a:t>
            </a:r>
            <a:r>
              <a:rPr lang="en-US" sz="2800" dirty="0">
                <a:solidFill>
                  <a:srgbClr val="1C4587"/>
                </a:solidFill>
              </a:rPr>
              <a:t>.</a:t>
            </a:r>
          </a:p>
        </p:txBody>
      </p:sp>
      <p:pic>
        <p:nvPicPr>
          <p:cNvPr id="8" name="Picture 7" descr="La niña está junto a su amiga, Eva, caminando de la mano.">
            <a:extLst>
              <a:ext uri="{FF2B5EF4-FFF2-40B4-BE49-F238E27FC236}">
                <a16:creationId xmlns:a16="http://schemas.microsoft.com/office/drawing/2014/main" id="{F62FA566-85EA-E81D-C1AC-A6638981D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85" y="1301367"/>
            <a:ext cx="5119401" cy="34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9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5C274-27C4-1FF4-E7C3-3AF3BB38B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F9AEC-2CB7-4022-E6C8-161DBED6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33" y="422946"/>
            <a:ext cx="7862367" cy="360000"/>
          </a:xfrm>
        </p:spPr>
        <p:txBody>
          <a:bodyPr/>
          <a:lstStyle/>
          <a:p>
            <a:r>
              <a:rPr lang="en-US" sz="2800" dirty="0">
                <a:solidFill>
                  <a:srgbClr val="1C4587"/>
                </a:solidFill>
              </a:rPr>
              <a:t>Pero... </a:t>
            </a:r>
            <a:r>
              <a:rPr lang="es-ES" sz="2800" noProof="0" dirty="0">
                <a:solidFill>
                  <a:srgbClr val="1C4587"/>
                </a:solidFill>
              </a:rPr>
              <a:t>¿y cómo se llama </a:t>
            </a:r>
            <a:r>
              <a:rPr lang="es-ES" sz="2800" noProof="0" dirty="0">
                <a:solidFill>
                  <a:schemeClr val="bg2"/>
                </a:solidFill>
              </a:rPr>
              <a:t>ella</a:t>
            </a:r>
            <a:r>
              <a:rPr lang="en-US" sz="2800" dirty="0">
                <a:solidFill>
                  <a:srgbClr val="1C4587"/>
                </a:solidFill>
              </a:rPr>
              <a:t>?</a:t>
            </a:r>
          </a:p>
        </p:txBody>
      </p:sp>
      <p:pic>
        <p:nvPicPr>
          <p:cNvPr id="8" name="Picture 7" descr="La niña saluda.">
            <a:extLst>
              <a:ext uri="{FF2B5EF4-FFF2-40B4-BE49-F238E27FC236}">
                <a16:creationId xmlns:a16="http://schemas.microsoft.com/office/drawing/2014/main" id="{ADDBE914-0184-0626-7BD2-930019BE5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1300914"/>
            <a:ext cx="5113422" cy="34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36790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nline Notebook by Slidesgo">
  <a:themeElements>
    <a:clrScheme name="Simple Light">
      <a:dk1>
        <a:srgbClr val="C94284"/>
      </a:dk1>
      <a:lt1>
        <a:srgbClr val="FFFFFF"/>
      </a:lt1>
      <a:dk2>
        <a:srgbClr val="000000"/>
      </a:dk2>
      <a:lt2>
        <a:srgbClr val="EEEEEE"/>
      </a:lt2>
      <a:accent1>
        <a:srgbClr val="FF99CF"/>
      </a:accent1>
      <a:accent2>
        <a:srgbClr val="EACAFF"/>
      </a:accent2>
      <a:accent3>
        <a:srgbClr val="FFBBAA"/>
      </a:accent3>
      <a:accent4>
        <a:srgbClr val="E881BF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</Words>
  <Application>Microsoft Office PowerPoint</Application>
  <PresentationFormat>Presentación en pantalla (16:9)</PresentationFormat>
  <Paragraphs>14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Itim</vt:lpstr>
      <vt:lpstr>Merriweather</vt:lpstr>
      <vt:lpstr>Muli</vt:lpstr>
      <vt:lpstr>Online Notebook by Slidesgo</vt:lpstr>
      <vt:lpstr>1_Online Notebook by Slidesgo</vt:lpstr>
      <vt:lpstr>2_Online Notebook by Slidesgo</vt:lpstr>
      <vt:lpstr>Ella es María  </vt:lpstr>
      <vt:lpstr>Ella es una niña.</vt:lpstr>
      <vt:lpstr>Ella tiene el pelo pelirrojo precioso y una gran sonrisa.</vt:lpstr>
      <vt:lpstr>Ella es muy divertida y juguetona.</vt:lpstr>
      <vt:lpstr>A ella le gusta mucho ir al colegio.</vt:lpstr>
      <vt:lpstr>Ella hace las tareas del cole todos los días.</vt:lpstr>
      <vt:lpstr>Sus amigos lo pasan muy bien con ella.</vt:lpstr>
      <vt:lpstr>Ella tiene una amiga que se llama Eva.</vt:lpstr>
      <vt:lpstr>Pero... ¿y cómo se llama ella?</vt:lpstr>
      <vt:lpstr>Ella se llama María.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ITSPortatil1</dc:creator>
  <cp:lastModifiedBy>Virginia González Rosquete</cp:lastModifiedBy>
  <cp:revision>261</cp:revision>
  <cp:lastPrinted>2024-11-19T11:05:48Z</cp:lastPrinted>
  <dcterms:modified xsi:type="dcterms:W3CDTF">2025-11-03T14:07:15Z</dcterms:modified>
</cp:coreProperties>
</file>