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F7"/>
    <a:srgbClr val="FFE6E6"/>
    <a:srgbClr val="FFCFCF"/>
    <a:srgbClr val="FFF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12CDB2-9E2B-208F-3F50-ADF1C49B50DE}" v="5" dt="2025-08-04T08:54:50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A" userId="S::caa@sinpromi.org::fc52d62f-ad50-4a4a-82df-64a90b97236f" providerId="AD" clId="Web-{FAA8A471-5F78-0F87-002D-D4E17555A70B}"/>
    <pc:docChg chg="modSld">
      <pc:chgData name="CAA" userId="S::caa@sinpromi.org::fc52d62f-ad50-4a4a-82df-64a90b97236f" providerId="AD" clId="Web-{FAA8A471-5F78-0F87-002D-D4E17555A70B}" dt="2025-06-19T09:55:45.732" v="13" actId="1076"/>
      <pc:docMkLst>
        <pc:docMk/>
      </pc:docMkLst>
      <pc:sldChg chg="addSp delSp modSp modMedia addAnim delAnim">
        <pc:chgData name="CAA" userId="S::caa@sinpromi.org::fc52d62f-ad50-4a4a-82df-64a90b97236f" providerId="AD" clId="Web-{FAA8A471-5F78-0F87-002D-D4E17555A70B}" dt="2025-06-19T09:55:45.732" v="13" actId="1076"/>
        <pc:sldMkLst>
          <pc:docMk/>
          <pc:sldMk cId="3420572493" sldId="257"/>
        </pc:sldMkLst>
      </pc:sldChg>
      <pc:sldChg chg="addSp modSp modMedia addAnim">
        <pc:chgData name="CAA" userId="S::caa@sinpromi.org::fc52d62f-ad50-4a4a-82df-64a90b97236f" providerId="AD" clId="Web-{FAA8A471-5F78-0F87-002D-D4E17555A70B}" dt="2025-06-19T09:52:02.068" v="3" actId="1076"/>
        <pc:sldMkLst>
          <pc:docMk/>
          <pc:sldMk cId="618993703" sldId="258"/>
        </pc:sldMkLst>
      </pc:sldChg>
      <pc:sldChg chg="addSp modSp modMedia addAnim">
        <pc:chgData name="CAA" userId="S::caa@sinpromi.org::fc52d62f-ad50-4a4a-82df-64a90b97236f" providerId="AD" clId="Web-{FAA8A471-5F78-0F87-002D-D4E17555A70B}" dt="2025-06-19T09:53:11.242" v="6" actId="1076"/>
        <pc:sldMkLst>
          <pc:docMk/>
          <pc:sldMk cId="3217547338" sldId="259"/>
        </pc:sldMkLst>
      </pc:sldChg>
      <pc:sldChg chg="addSp modSp modMedia addAnim">
        <pc:chgData name="CAA" userId="S::caa@sinpromi.org::fc52d62f-ad50-4a4a-82df-64a90b97236f" providerId="AD" clId="Web-{FAA8A471-5F78-0F87-002D-D4E17555A70B}" dt="2025-06-19T09:53:40.587" v="8" actId="1076"/>
        <pc:sldMkLst>
          <pc:docMk/>
          <pc:sldMk cId="1452697989" sldId="260"/>
        </pc:sldMkLst>
      </pc:sldChg>
      <pc:sldChg chg="addSp modSp modMedia addAnim">
        <pc:chgData name="CAA" userId="S::caa@sinpromi.org::fc52d62f-ad50-4a4a-82df-64a90b97236f" providerId="AD" clId="Web-{FAA8A471-5F78-0F87-002D-D4E17555A70B}" dt="2025-06-19T09:54:26.370" v="10" actId="1076"/>
        <pc:sldMkLst>
          <pc:docMk/>
          <pc:sldMk cId="1012875590" sldId="262"/>
        </pc:sldMkLst>
      </pc:sldChg>
    </pc:docChg>
  </pc:docChgLst>
  <pc:docChgLst>
    <pc:chgData name="CAA" userId="S::caa@sinpromi.org::fc52d62f-ad50-4a4a-82df-64a90b97236f" providerId="AD" clId="Web-{24DF59B2-7603-085F-1AFD-EF7000A31B5B}"/>
    <pc:docChg chg="modSld">
      <pc:chgData name="CAA" userId="S::caa@sinpromi.org::fc52d62f-ad50-4a4a-82df-64a90b97236f" providerId="AD" clId="Web-{24DF59B2-7603-085F-1AFD-EF7000A31B5B}" dt="2025-06-24T09:52:01.760" v="42" actId="1076"/>
      <pc:docMkLst>
        <pc:docMk/>
      </pc:docMkLst>
      <pc:sldChg chg="addSp delSp modSp modMedia addAnim">
        <pc:chgData name="CAA" userId="S::caa@sinpromi.org::fc52d62f-ad50-4a4a-82df-64a90b97236f" providerId="AD" clId="Web-{24DF59B2-7603-085F-1AFD-EF7000A31B5B}" dt="2025-06-24T09:52:01.760" v="42" actId="1076"/>
        <pc:sldMkLst>
          <pc:docMk/>
          <pc:sldMk cId="1465287515" sldId="263"/>
        </pc:sldMkLst>
      </pc:sldChg>
    </pc:docChg>
  </pc:docChgLst>
  <pc:docChgLst>
    <pc:chgData name="CAA" userId="S::caa@sinpromi.org::fc52d62f-ad50-4a4a-82df-64a90b97236f" providerId="AD" clId="Web-{58AA3052-6552-5C51-AA0B-9EEDEB5C05AA}"/>
    <pc:docChg chg="addSld modSld modMainMaster">
      <pc:chgData name="CAA" userId="S::caa@sinpromi.org::fc52d62f-ad50-4a4a-82df-64a90b97236f" providerId="AD" clId="Web-{58AA3052-6552-5C51-AA0B-9EEDEB5C05AA}" dt="2025-06-02T09:00:43.378" v="135" actId="20577"/>
      <pc:docMkLst>
        <pc:docMk/>
      </pc:docMkLst>
      <pc:sldChg chg="addSp delSp modSp mod setBg">
        <pc:chgData name="CAA" userId="S::caa@sinpromi.org::fc52d62f-ad50-4a4a-82df-64a90b97236f" providerId="AD" clId="Web-{58AA3052-6552-5C51-AA0B-9EEDEB5C05AA}" dt="2025-06-02T07:50:52.896" v="59" actId="1076"/>
        <pc:sldMkLst>
          <pc:docMk/>
          <pc:sldMk cId="2406273178" sldId="256"/>
        </pc:sldMkLst>
      </pc:sldChg>
      <pc:sldChg chg="addSp delSp modSp mod">
        <pc:chgData name="CAA" userId="S::caa@sinpromi.org::fc52d62f-ad50-4a4a-82df-64a90b97236f" providerId="AD" clId="Web-{58AA3052-6552-5C51-AA0B-9EEDEB5C05AA}" dt="2025-06-02T08:01:37.100" v="131"/>
        <pc:sldMkLst>
          <pc:docMk/>
          <pc:sldMk cId="3420572493" sldId="257"/>
        </pc:sldMkLst>
      </pc:sldChg>
      <pc:sldChg chg="addSp modSp mod">
        <pc:chgData name="CAA" userId="S::caa@sinpromi.org::fc52d62f-ad50-4a4a-82df-64a90b97236f" providerId="AD" clId="Web-{58AA3052-6552-5C51-AA0B-9EEDEB5C05AA}" dt="2025-06-02T07:38:17.221" v="26" actId="20577"/>
        <pc:sldMkLst>
          <pc:docMk/>
          <pc:sldMk cId="618993703" sldId="258"/>
        </pc:sldMkLst>
      </pc:sldChg>
      <pc:sldChg chg="addSp modSp mod">
        <pc:chgData name="CAA" userId="S::caa@sinpromi.org::fc52d62f-ad50-4a4a-82df-64a90b97236f" providerId="AD" clId="Web-{58AA3052-6552-5C51-AA0B-9EEDEB5C05AA}" dt="2025-06-02T07:38:21.924" v="28" actId="20577"/>
        <pc:sldMkLst>
          <pc:docMk/>
          <pc:sldMk cId="3217547338" sldId="259"/>
        </pc:sldMkLst>
      </pc:sldChg>
      <pc:sldChg chg="addSp modSp mod">
        <pc:chgData name="CAA" userId="S::caa@sinpromi.org::fc52d62f-ad50-4a4a-82df-64a90b97236f" providerId="AD" clId="Web-{58AA3052-6552-5C51-AA0B-9EEDEB5C05AA}" dt="2025-06-02T07:38:31.518" v="31" actId="20577"/>
        <pc:sldMkLst>
          <pc:docMk/>
          <pc:sldMk cId="1452697989" sldId="260"/>
        </pc:sldMkLst>
      </pc:sldChg>
      <pc:sldChg chg="addSp delSp modSp new mod">
        <pc:chgData name="CAA" userId="S::caa@sinpromi.org::fc52d62f-ad50-4a4a-82df-64a90b97236f" providerId="AD" clId="Web-{58AA3052-6552-5C51-AA0B-9EEDEB5C05AA}" dt="2025-06-02T07:53:47.401" v="129" actId="1076"/>
        <pc:sldMkLst>
          <pc:docMk/>
          <pc:sldMk cId="902975307" sldId="261"/>
        </pc:sldMkLst>
      </pc:sldChg>
      <pc:sldChg chg="addSp modSp new">
        <pc:chgData name="CAA" userId="S::caa@sinpromi.org::fc52d62f-ad50-4a4a-82df-64a90b97236f" providerId="AD" clId="Web-{58AA3052-6552-5C51-AA0B-9EEDEB5C05AA}" dt="2025-06-02T09:00:43.378" v="135" actId="20577"/>
        <pc:sldMkLst>
          <pc:docMk/>
          <pc:sldMk cId="1012875590" sldId="262"/>
        </pc:sldMkLst>
      </pc:sldChg>
      <pc:sldMasterChg chg="mod setBg modSldLayout">
        <pc:chgData name="CAA" userId="S::caa@sinpromi.org::fc52d62f-ad50-4a4a-82df-64a90b97236f" providerId="AD" clId="Web-{58AA3052-6552-5C51-AA0B-9EEDEB5C05AA}" dt="2025-06-02T07:05:03.063" v="15"/>
        <pc:sldMasterMkLst>
          <pc:docMk/>
          <pc:sldMasterMk cId="2933118997" sldId="2147483648"/>
        </pc:sldMasterMkLst>
        <pc:sldLayoutChg chg="mod">
          <pc:chgData name="CAA" userId="S::caa@sinpromi.org::fc52d62f-ad50-4a4a-82df-64a90b97236f" providerId="AD" clId="Web-{58AA3052-6552-5C51-AA0B-9EEDEB5C05AA}" dt="2025-06-02T07:05:03.063" v="15"/>
          <pc:sldLayoutMkLst>
            <pc:docMk/>
            <pc:sldMasterMk cId="2933118997" sldId="2147483648"/>
            <pc:sldLayoutMk cId="2288191458" sldId="2147483649"/>
          </pc:sldLayoutMkLst>
        </pc:sldLayoutChg>
        <pc:sldLayoutChg chg="mod">
          <pc:chgData name="CAA" userId="S::caa@sinpromi.org::fc52d62f-ad50-4a4a-82df-64a90b97236f" providerId="AD" clId="Web-{58AA3052-6552-5C51-AA0B-9EEDEB5C05AA}" dt="2025-06-02T07:05:03.063" v="15"/>
          <pc:sldLayoutMkLst>
            <pc:docMk/>
            <pc:sldMasterMk cId="2933118997" sldId="2147483648"/>
            <pc:sldLayoutMk cId="3398174421" sldId="2147483650"/>
          </pc:sldLayoutMkLst>
        </pc:sldLayoutChg>
        <pc:sldLayoutChg chg="mod">
          <pc:chgData name="CAA" userId="S::caa@sinpromi.org::fc52d62f-ad50-4a4a-82df-64a90b97236f" providerId="AD" clId="Web-{58AA3052-6552-5C51-AA0B-9EEDEB5C05AA}" dt="2025-06-02T07:05:03.063" v="15"/>
          <pc:sldLayoutMkLst>
            <pc:docMk/>
            <pc:sldMasterMk cId="2933118997" sldId="2147483648"/>
            <pc:sldLayoutMk cId="2339700568" sldId="2147483651"/>
          </pc:sldLayoutMkLst>
        </pc:sldLayoutChg>
        <pc:sldLayoutChg chg="mod">
          <pc:chgData name="CAA" userId="S::caa@sinpromi.org::fc52d62f-ad50-4a4a-82df-64a90b97236f" providerId="AD" clId="Web-{58AA3052-6552-5C51-AA0B-9EEDEB5C05AA}" dt="2025-06-02T07:05:03.063" v="15"/>
          <pc:sldLayoutMkLst>
            <pc:docMk/>
            <pc:sldMasterMk cId="2933118997" sldId="2147483648"/>
            <pc:sldLayoutMk cId="979029867" sldId="2147483652"/>
          </pc:sldLayoutMkLst>
        </pc:sldLayoutChg>
        <pc:sldLayoutChg chg="mod">
          <pc:chgData name="CAA" userId="S::caa@sinpromi.org::fc52d62f-ad50-4a4a-82df-64a90b97236f" providerId="AD" clId="Web-{58AA3052-6552-5C51-AA0B-9EEDEB5C05AA}" dt="2025-06-02T07:05:03.063" v="15"/>
          <pc:sldLayoutMkLst>
            <pc:docMk/>
            <pc:sldMasterMk cId="2933118997" sldId="2147483648"/>
            <pc:sldLayoutMk cId="1752394269" sldId="2147483653"/>
          </pc:sldLayoutMkLst>
        </pc:sldLayoutChg>
        <pc:sldLayoutChg chg="mod">
          <pc:chgData name="CAA" userId="S::caa@sinpromi.org::fc52d62f-ad50-4a4a-82df-64a90b97236f" providerId="AD" clId="Web-{58AA3052-6552-5C51-AA0B-9EEDEB5C05AA}" dt="2025-06-02T07:05:03.063" v="15"/>
          <pc:sldLayoutMkLst>
            <pc:docMk/>
            <pc:sldMasterMk cId="2933118997" sldId="2147483648"/>
            <pc:sldLayoutMk cId="3630658609" sldId="2147483654"/>
          </pc:sldLayoutMkLst>
        </pc:sldLayoutChg>
        <pc:sldLayoutChg chg="mod">
          <pc:chgData name="CAA" userId="S::caa@sinpromi.org::fc52d62f-ad50-4a4a-82df-64a90b97236f" providerId="AD" clId="Web-{58AA3052-6552-5C51-AA0B-9EEDEB5C05AA}" dt="2025-06-02T07:05:03.063" v="15"/>
          <pc:sldLayoutMkLst>
            <pc:docMk/>
            <pc:sldMasterMk cId="2933118997" sldId="2147483648"/>
            <pc:sldLayoutMk cId="3682375612" sldId="2147483655"/>
          </pc:sldLayoutMkLst>
        </pc:sldLayoutChg>
        <pc:sldLayoutChg chg="mod">
          <pc:chgData name="CAA" userId="S::caa@sinpromi.org::fc52d62f-ad50-4a4a-82df-64a90b97236f" providerId="AD" clId="Web-{58AA3052-6552-5C51-AA0B-9EEDEB5C05AA}" dt="2025-06-02T07:05:03.063" v="15"/>
          <pc:sldLayoutMkLst>
            <pc:docMk/>
            <pc:sldMasterMk cId="2933118997" sldId="2147483648"/>
            <pc:sldLayoutMk cId="1360449816" sldId="2147483656"/>
          </pc:sldLayoutMkLst>
        </pc:sldLayoutChg>
        <pc:sldLayoutChg chg="mod">
          <pc:chgData name="CAA" userId="S::caa@sinpromi.org::fc52d62f-ad50-4a4a-82df-64a90b97236f" providerId="AD" clId="Web-{58AA3052-6552-5C51-AA0B-9EEDEB5C05AA}" dt="2025-06-02T07:05:03.063" v="15"/>
          <pc:sldLayoutMkLst>
            <pc:docMk/>
            <pc:sldMasterMk cId="2933118997" sldId="2147483648"/>
            <pc:sldLayoutMk cId="383603595" sldId="2147483657"/>
          </pc:sldLayoutMkLst>
        </pc:sldLayoutChg>
        <pc:sldLayoutChg chg="mod">
          <pc:chgData name="CAA" userId="S::caa@sinpromi.org::fc52d62f-ad50-4a4a-82df-64a90b97236f" providerId="AD" clId="Web-{58AA3052-6552-5C51-AA0B-9EEDEB5C05AA}" dt="2025-06-02T07:05:03.063" v="15"/>
          <pc:sldLayoutMkLst>
            <pc:docMk/>
            <pc:sldMasterMk cId="2933118997" sldId="2147483648"/>
            <pc:sldLayoutMk cId="541863252" sldId="2147483658"/>
          </pc:sldLayoutMkLst>
        </pc:sldLayoutChg>
        <pc:sldLayoutChg chg="mod">
          <pc:chgData name="CAA" userId="S::caa@sinpromi.org::fc52d62f-ad50-4a4a-82df-64a90b97236f" providerId="AD" clId="Web-{58AA3052-6552-5C51-AA0B-9EEDEB5C05AA}" dt="2025-06-02T07:05:03.063" v="15"/>
          <pc:sldLayoutMkLst>
            <pc:docMk/>
            <pc:sldMasterMk cId="2933118997" sldId="2147483648"/>
            <pc:sldLayoutMk cId="2215096201" sldId="2147483659"/>
          </pc:sldLayoutMkLst>
        </pc:sldLayoutChg>
      </pc:sldMasterChg>
    </pc:docChg>
  </pc:docChgLst>
  <pc:docChgLst>
    <pc:chgData name="CAA" userId="S::caa@sinpromi.org::fc52d62f-ad50-4a4a-82df-64a90b97236f" providerId="AD" clId="Web-{5DB42310-A954-A5AE-2724-007CC0926585}"/>
    <pc:docChg chg="addSld delSld modSld">
      <pc:chgData name="CAA" userId="S::caa@sinpromi.org::fc52d62f-ad50-4a4a-82df-64a90b97236f" providerId="AD" clId="Web-{5DB42310-A954-A5AE-2724-007CC0926585}" dt="2025-05-29T13:10:12.729" v="9"/>
      <pc:docMkLst>
        <pc:docMk/>
      </pc:docMkLst>
      <pc:sldChg chg="new del">
        <pc:chgData name="CAA" userId="S::caa@sinpromi.org::fc52d62f-ad50-4a4a-82df-64a90b97236f" providerId="AD" clId="Web-{5DB42310-A954-A5AE-2724-007CC0926585}" dt="2025-05-29T13:06:53.004" v="1"/>
        <pc:sldMkLst>
          <pc:docMk/>
          <pc:sldMk cId="2682588175" sldId="257"/>
        </pc:sldMkLst>
      </pc:sldChg>
      <pc:sldChg chg="addSp modSp new">
        <pc:chgData name="CAA" userId="S::caa@sinpromi.org::fc52d62f-ad50-4a4a-82df-64a90b97236f" providerId="AD" clId="Web-{5DB42310-A954-A5AE-2724-007CC0926585}" dt="2025-05-29T13:09:46.728" v="3"/>
        <pc:sldMkLst>
          <pc:docMk/>
          <pc:sldMk cId="3420572493" sldId="257"/>
        </pc:sldMkLst>
      </pc:sldChg>
      <pc:sldChg chg="addSp modSp new">
        <pc:chgData name="CAA" userId="S::caa@sinpromi.org::fc52d62f-ad50-4a4a-82df-64a90b97236f" providerId="AD" clId="Web-{5DB42310-A954-A5AE-2724-007CC0926585}" dt="2025-05-29T13:09:54.791" v="5"/>
        <pc:sldMkLst>
          <pc:docMk/>
          <pc:sldMk cId="618993703" sldId="258"/>
        </pc:sldMkLst>
      </pc:sldChg>
      <pc:sldChg chg="addSp modSp new">
        <pc:chgData name="CAA" userId="S::caa@sinpromi.org::fc52d62f-ad50-4a4a-82df-64a90b97236f" providerId="AD" clId="Web-{5DB42310-A954-A5AE-2724-007CC0926585}" dt="2025-05-29T13:10:05.120" v="7"/>
        <pc:sldMkLst>
          <pc:docMk/>
          <pc:sldMk cId="3217547338" sldId="259"/>
        </pc:sldMkLst>
      </pc:sldChg>
      <pc:sldChg chg="addSp modSp new">
        <pc:chgData name="CAA" userId="S::caa@sinpromi.org::fc52d62f-ad50-4a4a-82df-64a90b97236f" providerId="AD" clId="Web-{5DB42310-A954-A5AE-2724-007CC0926585}" dt="2025-05-29T13:10:12.729" v="9"/>
        <pc:sldMkLst>
          <pc:docMk/>
          <pc:sldMk cId="1452697989" sldId="260"/>
        </pc:sldMkLst>
      </pc:sldChg>
    </pc:docChg>
  </pc:docChgLst>
  <pc:docChgLst>
    <pc:chgData name="CAA" userId="S::caa@sinpromi.org::fc52d62f-ad50-4a4a-82df-64a90b97236f" providerId="AD" clId="Web-{2C12CDB2-9E2B-208F-3F50-ADF1C49B50DE}"/>
    <pc:docChg chg="modSld modMainMaster">
      <pc:chgData name="CAA" userId="S::caa@sinpromi.org::fc52d62f-ad50-4a4a-82df-64a90b97236f" providerId="AD" clId="Web-{2C12CDB2-9E2B-208F-3F50-ADF1C49B50DE}" dt="2025-08-04T08:54:50.743" v="2"/>
      <pc:docMkLst>
        <pc:docMk/>
      </pc:docMkLst>
      <pc:sldChg chg="mod setBg">
        <pc:chgData name="CAA" userId="S::caa@sinpromi.org::fc52d62f-ad50-4a4a-82df-64a90b97236f" providerId="AD" clId="Web-{2C12CDB2-9E2B-208F-3F50-ADF1C49B50DE}" dt="2025-08-04T08:54:50.743" v="2"/>
        <pc:sldMkLst>
          <pc:docMk/>
          <pc:sldMk cId="2406273178" sldId="256"/>
        </pc:sldMkLst>
      </pc:sldChg>
      <pc:sldChg chg="mod">
        <pc:chgData name="CAA" userId="S::caa@sinpromi.org::fc52d62f-ad50-4a4a-82df-64a90b97236f" providerId="AD" clId="Web-{2C12CDB2-9E2B-208F-3F50-ADF1C49B50DE}" dt="2025-08-04T08:54:50.743" v="2"/>
        <pc:sldMkLst>
          <pc:docMk/>
          <pc:sldMk cId="3420572493" sldId="257"/>
        </pc:sldMkLst>
      </pc:sldChg>
      <pc:sldChg chg="mod">
        <pc:chgData name="CAA" userId="S::caa@sinpromi.org::fc52d62f-ad50-4a4a-82df-64a90b97236f" providerId="AD" clId="Web-{2C12CDB2-9E2B-208F-3F50-ADF1C49B50DE}" dt="2025-08-04T08:54:50.743" v="2"/>
        <pc:sldMkLst>
          <pc:docMk/>
          <pc:sldMk cId="618993703" sldId="258"/>
        </pc:sldMkLst>
      </pc:sldChg>
      <pc:sldChg chg="mod">
        <pc:chgData name="CAA" userId="S::caa@sinpromi.org::fc52d62f-ad50-4a4a-82df-64a90b97236f" providerId="AD" clId="Web-{2C12CDB2-9E2B-208F-3F50-ADF1C49B50DE}" dt="2025-08-04T08:54:50.743" v="2"/>
        <pc:sldMkLst>
          <pc:docMk/>
          <pc:sldMk cId="3217547338" sldId="259"/>
        </pc:sldMkLst>
      </pc:sldChg>
      <pc:sldChg chg="mod">
        <pc:chgData name="CAA" userId="S::caa@sinpromi.org::fc52d62f-ad50-4a4a-82df-64a90b97236f" providerId="AD" clId="Web-{2C12CDB2-9E2B-208F-3F50-ADF1C49B50DE}" dt="2025-08-04T08:54:50.743" v="2"/>
        <pc:sldMkLst>
          <pc:docMk/>
          <pc:sldMk cId="1452697989" sldId="260"/>
        </pc:sldMkLst>
      </pc:sldChg>
      <pc:sldChg chg="mod">
        <pc:chgData name="CAA" userId="S::caa@sinpromi.org::fc52d62f-ad50-4a4a-82df-64a90b97236f" providerId="AD" clId="Web-{2C12CDB2-9E2B-208F-3F50-ADF1C49B50DE}" dt="2025-08-04T08:54:50.743" v="2"/>
        <pc:sldMkLst>
          <pc:docMk/>
          <pc:sldMk cId="902975307" sldId="261"/>
        </pc:sldMkLst>
      </pc:sldChg>
      <pc:sldChg chg="mod">
        <pc:chgData name="CAA" userId="S::caa@sinpromi.org::fc52d62f-ad50-4a4a-82df-64a90b97236f" providerId="AD" clId="Web-{2C12CDB2-9E2B-208F-3F50-ADF1C49B50DE}" dt="2025-08-04T08:54:50.743" v="2"/>
        <pc:sldMkLst>
          <pc:docMk/>
          <pc:sldMk cId="1012875590" sldId="262"/>
        </pc:sldMkLst>
      </pc:sldChg>
      <pc:sldChg chg="mod">
        <pc:chgData name="CAA" userId="S::caa@sinpromi.org::fc52d62f-ad50-4a4a-82df-64a90b97236f" providerId="AD" clId="Web-{2C12CDB2-9E2B-208F-3F50-ADF1C49B50DE}" dt="2025-08-04T08:54:50.743" v="2"/>
        <pc:sldMkLst>
          <pc:docMk/>
          <pc:sldMk cId="1465287515" sldId="263"/>
        </pc:sldMkLst>
      </pc:sldChg>
      <pc:sldMasterChg chg="mod setBg modSldLayout">
        <pc:chgData name="CAA" userId="S::caa@sinpromi.org::fc52d62f-ad50-4a4a-82df-64a90b97236f" providerId="AD" clId="Web-{2C12CDB2-9E2B-208F-3F50-ADF1C49B50DE}" dt="2025-08-04T08:54:50.743" v="2"/>
        <pc:sldMasterMkLst>
          <pc:docMk/>
          <pc:sldMasterMk cId="2933118997" sldId="2147483648"/>
        </pc:sldMasterMkLst>
        <pc:sldLayoutChg chg="mod">
          <pc:chgData name="CAA" userId="S::caa@sinpromi.org::fc52d62f-ad50-4a4a-82df-64a90b97236f" providerId="AD" clId="Web-{2C12CDB2-9E2B-208F-3F50-ADF1C49B50DE}" dt="2025-08-04T08:54:50.743" v="2"/>
          <pc:sldLayoutMkLst>
            <pc:docMk/>
            <pc:sldMasterMk cId="2933118997" sldId="2147483648"/>
            <pc:sldLayoutMk cId="2288191458" sldId="2147483649"/>
          </pc:sldLayoutMkLst>
        </pc:sldLayoutChg>
        <pc:sldLayoutChg chg="mod">
          <pc:chgData name="CAA" userId="S::caa@sinpromi.org::fc52d62f-ad50-4a4a-82df-64a90b97236f" providerId="AD" clId="Web-{2C12CDB2-9E2B-208F-3F50-ADF1C49B50DE}" dt="2025-08-04T08:54:50.743" v="2"/>
          <pc:sldLayoutMkLst>
            <pc:docMk/>
            <pc:sldMasterMk cId="2933118997" sldId="2147483648"/>
            <pc:sldLayoutMk cId="3398174421" sldId="2147483650"/>
          </pc:sldLayoutMkLst>
        </pc:sldLayoutChg>
        <pc:sldLayoutChg chg="mod">
          <pc:chgData name="CAA" userId="S::caa@sinpromi.org::fc52d62f-ad50-4a4a-82df-64a90b97236f" providerId="AD" clId="Web-{2C12CDB2-9E2B-208F-3F50-ADF1C49B50DE}" dt="2025-08-04T08:54:50.743" v="2"/>
          <pc:sldLayoutMkLst>
            <pc:docMk/>
            <pc:sldMasterMk cId="2933118997" sldId="2147483648"/>
            <pc:sldLayoutMk cId="2339700568" sldId="2147483651"/>
          </pc:sldLayoutMkLst>
        </pc:sldLayoutChg>
        <pc:sldLayoutChg chg="mod">
          <pc:chgData name="CAA" userId="S::caa@sinpromi.org::fc52d62f-ad50-4a4a-82df-64a90b97236f" providerId="AD" clId="Web-{2C12CDB2-9E2B-208F-3F50-ADF1C49B50DE}" dt="2025-08-04T08:54:50.743" v="2"/>
          <pc:sldLayoutMkLst>
            <pc:docMk/>
            <pc:sldMasterMk cId="2933118997" sldId="2147483648"/>
            <pc:sldLayoutMk cId="979029867" sldId="2147483652"/>
          </pc:sldLayoutMkLst>
        </pc:sldLayoutChg>
        <pc:sldLayoutChg chg="mod">
          <pc:chgData name="CAA" userId="S::caa@sinpromi.org::fc52d62f-ad50-4a4a-82df-64a90b97236f" providerId="AD" clId="Web-{2C12CDB2-9E2B-208F-3F50-ADF1C49B50DE}" dt="2025-08-04T08:54:50.743" v="2"/>
          <pc:sldLayoutMkLst>
            <pc:docMk/>
            <pc:sldMasterMk cId="2933118997" sldId="2147483648"/>
            <pc:sldLayoutMk cId="1752394269" sldId="2147483653"/>
          </pc:sldLayoutMkLst>
        </pc:sldLayoutChg>
        <pc:sldLayoutChg chg="mod">
          <pc:chgData name="CAA" userId="S::caa@sinpromi.org::fc52d62f-ad50-4a4a-82df-64a90b97236f" providerId="AD" clId="Web-{2C12CDB2-9E2B-208F-3F50-ADF1C49B50DE}" dt="2025-08-04T08:54:50.743" v="2"/>
          <pc:sldLayoutMkLst>
            <pc:docMk/>
            <pc:sldMasterMk cId="2933118997" sldId="2147483648"/>
            <pc:sldLayoutMk cId="3630658609" sldId="2147483654"/>
          </pc:sldLayoutMkLst>
        </pc:sldLayoutChg>
        <pc:sldLayoutChg chg="mod">
          <pc:chgData name="CAA" userId="S::caa@sinpromi.org::fc52d62f-ad50-4a4a-82df-64a90b97236f" providerId="AD" clId="Web-{2C12CDB2-9E2B-208F-3F50-ADF1C49B50DE}" dt="2025-08-04T08:54:50.743" v="2"/>
          <pc:sldLayoutMkLst>
            <pc:docMk/>
            <pc:sldMasterMk cId="2933118997" sldId="2147483648"/>
            <pc:sldLayoutMk cId="3682375612" sldId="2147483655"/>
          </pc:sldLayoutMkLst>
        </pc:sldLayoutChg>
        <pc:sldLayoutChg chg="mod">
          <pc:chgData name="CAA" userId="S::caa@sinpromi.org::fc52d62f-ad50-4a4a-82df-64a90b97236f" providerId="AD" clId="Web-{2C12CDB2-9E2B-208F-3F50-ADF1C49B50DE}" dt="2025-08-04T08:54:50.743" v="2"/>
          <pc:sldLayoutMkLst>
            <pc:docMk/>
            <pc:sldMasterMk cId="2933118997" sldId="2147483648"/>
            <pc:sldLayoutMk cId="1360449816" sldId="2147483656"/>
          </pc:sldLayoutMkLst>
        </pc:sldLayoutChg>
        <pc:sldLayoutChg chg="mod">
          <pc:chgData name="CAA" userId="S::caa@sinpromi.org::fc52d62f-ad50-4a4a-82df-64a90b97236f" providerId="AD" clId="Web-{2C12CDB2-9E2B-208F-3F50-ADF1C49B50DE}" dt="2025-08-04T08:54:50.743" v="2"/>
          <pc:sldLayoutMkLst>
            <pc:docMk/>
            <pc:sldMasterMk cId="2933118997" sldId="2147483648"/>
            <pc:sldLayoutMk cId="383603595" sldId="2147483657"/>
          </pc:sldLayoutMkLst>
        </pc:sldLayoutChg>
        <pc:sldLayoutChg chg="mod">
          <pc:chgData name="CAA" userId="S::caa@sinpromi.org::fc52d62f-ad50-4a4a-82df-64a90b97236f" providerId="AD" clId="Web-{2C12CDB2-9E2B-208F-3F50-ADF1C49B50DE}" dt="2025-08-04T08:54:50.743" v="2"/>
          <pc:sldLayoutMkLst>
            <pc:docMk/>
            <pc:sldMasterMk cId="2933118997" sldId="2147483648"/>
            <pc:sldLayoutMk cId="541863252" sldId="2147483658"/>
          </pc:sldLayoutMkLst>
        </pc:sldLayoutChg>
        <pc:sldLayoutChg chg="mod">
          <pc:chgData name="CAA" userId="S::caa@sinpromi.org::fc52d62f-ad50-4a4a-82df-64a90b97236f" providerId="AD" clId="Web-{2C12CDB2-9E2B-208F-3F50-ADF1C49B50DE}" dt="2025-08-04T08:54:50.743" v="2"/>
          <pc:sldLayoutMkLst>
            <pc:docMk/>
            <pc:sldMasterMk cId="2933118997" sldId="2147483648"/>
            <pc:sldLayoutMk cId="2215096201" sldId="2147483659"/>
          </pc:sldLayoutMkLst>
        </pc:sldLayoutChg>
      </pc:sldMasterChg>
    </pc:docChg>
  </pc:docChgLst>
  <pc:docChgLst>
    <pc:chgData name="CAA" userId="S::caa@sinpromi.org::fc52d62f-ad50-4a4a-82df-64a90b97236f" providerId="AD" clId="Web-{5D9FA100-0B54-F3F9-C7E3-6140DAEC4D67}"/>
    <pc:docChg chg="addSld modSld">
      <pc:chgData name="CAA" userId="S::caa@sinpromi.org::fc52d62f-ad50-4a4a-82df-64a90b97236f" providerId="AD" clId="Web-{5D9FA100-0B54-F3F9-C7E3-6140DAEC4D67}" dt="2025-06-02T09:03:19.423" v="3" actId="20577"/>
      <pc:docMkLst>
        <pc:docMk/>
      </pc:docMkLst>
      <pc:sldChg chg="modSp">
        <pc:chgData name="CAA" userId="S::caa@sinpromi.org::fc52d62f-ad50-4a4a-82df-64a90b97236f" providerId="AD" clId="Web-{5D9FA100-0B54-F3F9-C7E3-6140DAEC4D67}" dt="2025-06-02T09:03:19.423" v="3" actId="20577"/>
        <pc:sldMkLst>
          <pc:docMk/>
          <pc:sldMk cId="902975307" sldId="261"/>
        </pc:sldMkLst>
      </pc:sldChg>
      <pc:sldChg chg="addSp new">
        <pc:chgData name="CAA" userId="S::caa@sinpromi.org::fc52d62f-ad50-4a4a-82df-64a90b97236f" providerId="AD" clId="Web-{5D9FA100-0B54-F3F9-C7E3-6140DAEC4D67}" dt="2025-06-02T09:03:06.094" v="1"/>
        <pc:sldMkLst>
          <pc:docMk/>
          <pc:sldMk cId="1465287515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7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5" Type="http://schemas.microsoft.com/office/2007/relationships/media" Target="../media/media8.mp3"/><Relationship Id="rId10" Type="http://schemas.openxmlformats.org/officeDocument/2006/relationships/image" Target="../media/image12.png"/><Relationship Id="rId4" Type="http://schemas.openxmlformats.org/officeDocument/2006/relationships/audio" Target="../media/media7.mp3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4E5A4C-E028-69D9-E1C4-5BCE5B5E9301}"/>
              </a:ext>
            </a:extLst>
          </p:cNvPr>
          <p:cNvSpPr/>
          <p:nvPr/>
        </p:nvSpPr>
        <p:spPr>
          <a:xfrm>
            <a:off x="0" y="5146527"/>
            <a:ext cx="12192147" cy="170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Logo de Caamina conmigo">
            <a:extLst>
              <a:ext uri="{FF2B5EF4-FFF2-40B4-BE49-F238E27FC236}">
                <a16:creationId xmlns:a16="http://schemas.microsoft.com/office/drawing/2014/main" id="{D507BF1F-B66A-F31E-68BB-33C12AFB8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603" y="4876334"/>
            <a:ext cx="2021160" cy="2076916"/>
          </a:xfrm>
          <a:prstGeom prst="rect">
            <a:avLst/>
          </a:prstGeom>
        </p:spPr>
      </p:pic>
      <p:pic>
        <p:nvPicPr>
          <p:cNvPr id="7" name="Picture 6" descr="Logo de Sinpromi">
            <a:extLst>
              <a:ext uri="{FF2B5EF4-FFF2-40B4-BE49-F238E27FC236}">
                <a16:creationId xmlns:a16="http://schemas.microsoft.com/office/drawing/2014/main" id="{B5729F12-B4F7-2A20-D424-6C8552B51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091" y="3958682"/>
            <a:ext cx="5503404" cy="39122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599D2D-6AD3-965F-8DF7-2D7A01D1A47E}"/>
              </a:ext>
            </a:extLst>
          </p:cNvPr>
          <p:cNvSpPr txBox="1"/>
          <p:nvPr/>
        </p:nvSpPr>
        <p:spPr>
          <a:xfrm>
            <a:off x="3204954" y="598075"/>
            <a:ext cx="5400907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_tradnl" sz="6600" dirty="0"/>
              <a:t>Encuéntrame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BB50F-8E8F-8F6E-6316-ED95BFDC8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384" y="1698238"/>
            <a:ext cx="3452232" cy="345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9403C7-EEA3-74A5-EC0F-E3489291485C}"/>
              </a:ext>
            </a:extLst>
          </p:cNvPr>
          <p:cNvSpPr txBox="1"/>
          <p:nvPr/>
        </p:nvSpPr>
        <p:spPr>
          <a:xfrm>
            <a:off x="1550856" y="839685"/>
            <a:ext cx="9099394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6600" dirty="0"/>
              <a:t>A continuación, vas a ver unas imágenes.</a:t>
            </a:r>
            <a:endParaRPr lang="en-US" dirty="0"/>
          </a:p>
          <a:p>
            <a:endParaRPr lang="es-ES_tradnl" sz="6600" dirty="0"/>
          </a:p>
          <a:p>
            <a:r>
              <a:rPr lang="es-ES_tradnl" sz="6600" dirty="0"/>
              <a:t>Identifica en ellas los pictogramas del tablero.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75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1EEFAC-B08F-836F-8521-3657314506CD}"/>
              </a:ext>
            </a:extLst>
          </p:cNvPr>
          <p:cNvSpPr txBox="1"/>
          <p:nvPr/>
        </p:nvSpPr>
        <p:spPr>
          <a:xfrm>
            <a:off x="4025" y="6484376"/>
            <a:ext cx="5672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FDCFC-54C5-DC6C-0FE0-361A75A02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144" y="0"/>
            <a:ext cx="9699713" cy="6858000"/>
          </a:xfrm>
          <a:prstGeom prst="rect">
            <a:avLst/>
          </a:prstGeom>
        </p:spPr>
      </p:pic>
      <p:pic>
        <p:nvPicPr>
          <p:cNvPr id="5" name="p_48043754_669">
            <a:hlinkClick r:id="" action="ppaction://media"/>
            <a:extLst>
              <a:ext uri="{FF2B5EF4-FFF2-40B4-BE49-F238E27FC236}">
                <a16:creationId xmlns:a16="http://schemas.microsoft.com/office/drawing/2014/main" id="{403671F6-9828-E8B1-507D-0A6EAEC2B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835" y="612203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7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D1624A-680A-E6DB-58BA-E3DE75F8B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144" y="0"/>
            <a:ext cx="969971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406B9C-6584-2288-5A65-2D1218DCFE3C}"/>
              </a:ext>
            </a:extLst>
          </p:cNvPr>
          <p:cNvSpPr txBox="1"/>
          <p:nvPr/>
        </p:nvSpPr>
        <p:spPr>
          <a:xfrm>
            <a:off x="4025" y="6484376"/>
            <a:ext cx="5672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2</a:t>
            </a:r>
          </a:p>
        </p:txBody>
      </p:sp>
      <p:pic>
        <p:nvPicPr>
          <p:cNvPr id="3" name="p_48043779_702">
            <a:hlinkClick r:id="" action="ppaction://media"/>
            <a:extLst>
              <a:ext uri="{FF2B5EF4-FFF2-40B4-BE49-F238E27FC236}">
                <a16:creationId xmlns:a16="http://schemas.microsoft.com/office/drawing/2014/main" id="{CD0A7013-AAF0-C82D-C4AD-7F612CBFBF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1021" y="6130460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9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BE4C33-D9A4-1096-3D0B-F2E6D5C21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144" y="0"/>
            <a:ext cx="969971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ACFC66-3C0B-8A79-B9D7-9E00EB3369C0}"/>
              </a:ext>
            </a:extLst>
          </p:cNvPr>
          <p:cNvSpPr txBox="1"/>
          <p:nvPr/>
        </p:nvSpPr>
        <p:spPr>
          <a:xfrm>
            <a:off x="4025" y="6484376"/>
            <a:ext cx="5672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3</a:t>
            </a:r>
          </a:p>
        </p:txBody>
      </p:sp>
      <p:pic>
        <p:nvPicPr>
          <p:cNvPr id="3" name="p_48043814_752">
            <a:hlinkClick r:id="" action="ppaction://media"/>
            <a:extLst>
              <a:ext uri="{FF2B5EF4-FFF2-40B4-BE49-F238E27FC236}">
                <a16:creationId xmlns:a16="http://schemas.microsoft.com/office/drawing/2014/main" id="{3B995AD6-19D4-5700-7BA7-E421FA849E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1021" y="6130460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4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B31F7-3CD0-D1BA-1A27-E98B19614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144" y="0"/>
            <a:ext cx="969971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7A6B18-0F57-F682-DDF3-725ED62289CC}"/>
              </a:ext>
            </a:extLst>
          </p:cNvPr>
          <p:cNvSpPr txBox="1"/>
          <p:nvPr/>
        </p:nvSpPr>
        <p:spPr>
          <a:xfrm>
            <a:off x="4025" y="6484376"/>
            <a:ext cx="5672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4</a:t>
            </a:r>
          </a:p>
        </p:txBody>
      </p:sp>
      <p:pic>
        <p:nvPicPr>
          <p:cNvPr id="3" name="p_48043870_805">
            <a:hlinkClick r:id="" action="ppaction://media"/>
            <a:extLst>
              <a:ext uri="{FF2B5EF4-FFF2-40B4-BE49-F238E27FC236}">
                <a16:creationId xmlns:a16="http://schemas.microsoft.com/office/drawing/2014/main" id="{071A507C-5BF0-B0CF-CDC9-9F7D957E6F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1021" y="6121168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9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1AF964-D391-7177-5FD2-D040C58BC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144" y="0"/>
            <a:ext cx="969971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F7C69A-5227-8874-FC19-627CD0F23FDE}"/>
              </a:ext>
            </a:extLst>
          </p:cNvPr>
          <p:cNvSpPr txBox="1"/>
          <p:nvPr/>
        </p:nvSpPr>
        <p:spPr>
          <a:xfrm>
            <a:off x="4025" y="6484376"/>
            <a:ext cx="5672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5</a:t>
            </a:r>
          </a:p>
        </p:txBody>
      </p:sp>
      <p:pic>
        <p:nvPicPr>
          <p:cNvPr id="3" name="p_48043904_835">
            <a:hlinkClick r:id="" action="ppaction://media"/>
            <a:extLst>
              <a:ext uri="{FF2B5EF4-FFF2-40B4-BE49-F238E27FC236}">
                <a16:creationId xmlns:a16="http://schemas.microsoft.com/office/drawing/2014/main" id="{7F0408EB-ED28-0FEF-9FB5-14904A2A8B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1021" y="6130460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7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>
            <a:extLst>
              <a:ext uri="{FF2B5EF4-FFF2-40B4-BE49-F238E27FC236}">
                <a16:creationId xmlns:a16="http://schemas.microsoft.com/office/drawing/2014/main" id="{D2B3BA2A-24C5-9C21-A078-D63B7303DBBB}"/>
              </a:ext>
            </a:extLst>
          </p:cNvPr>
          <p:cNvSpPr txBox="1"/>
          <p:nvPr/>
        </p:nvSpPr>
        <p:spPr>
          <a:xfrm>
            <a:off x="1964249" y="952450"/>
            <a:ext cx="825334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dirty="0">
                <a:latin typeface="Aptos"/>
                <a:ea typeface="Verdana"/>
              </a:rPr>
              <a:t>¿Qué te ha parecido?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7CB875-66EA-5C8A-6836-D1EE72476CB7}"/>
              </a:ext>
            </a:extLst>
          </p:cNvPr>
          <p:cNvSpPr/>
          <p:nvPr/>
        </p:nvSpPr>
        <p:spPr>
          <a:xfrm>
            <a:off x="0" y="2609263"/>
            <a:ext cx="12190981" cy="3023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aburrido">
            <a:hlinkClick r:id="" action="ppaction://media"/>
            <a:extLst>
              <a:ext uri="{FF2B5EF4-FFF2-40B4-BE49-F238E27FC236}">
                <a16:creationId xmlns:a16="http://schemas.microsoft.com/office/drawing/2014/main" id="{AA9C0BD3-5300-F625-944C-F79F69A717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7206" y="2733946"/>
            <a:ext cx="3053420" cy="3006956"/>
          </a:xfrm>
          <a:prstGeom prst="rect">
            <a:avLst/>
          </a:prstGeom>
        </p:spPr>
      </p:pic>
      <p:pic>
        <p:nvPicPr>
          <p:cNvPr id="8" name="bien">
            <a:hlinkClick r:id="" action="ppaction://media"/>
            <a:extLst>
              <a:ext uri="{FF2B5EF4-FFF2-40B4-BE49-F238E27FC236}">
                <a16:creationId xmlns:a16="http://schemas.microsoft.com/office/drawing/2014/main" id="{1EB405F4-5DB0-C39C-967E-EBB7805747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17170" y="2709438"/>
            <a:ext cx="2941906" cy="2923321"/>
          </a:xfrm>
          <a:prstGeom prst="rect">
            <a:avLst/>
          </a:prstGeom>
        </p:spPr>
      </p:pic>
      <p:pic>
        <p:nvPicPr>
          <p:cNvPr id="9" name="genial">
            <a:hlinkClick r:id="" action="ppaction://media"/>
            <a:extLst>
              <a:ext uri="{FF2B5EF4-FFF2-40B4-BE49-F238E27FC236}">
                <a16:creationId xmlns:a16="http://schemas.microsoft.com/office/drawing/2014/main" id="{9F370D40-A0E4-F31D-ED72-C87EC2FCFC5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67531" y="2742951"/>
            <a:ext cx="2904737" cy="28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8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105</cp:revision>
  <dcterms:created xsi:type="dcterms:W3CDTF">2025-05-29T13:06:41Z</dcterms:created>
  <dcterms:modified xsi:type="dcterms:W3CDTF">2025-08-04T08:54:52Z</dcterms:modified>
</cp:coreProperties>
</file>