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701" r:id="rId2"/>
  </p:sldMasterIdLst>
  <p:notesMasterIdLst>
    <p:notesMasterId r:id="rId12"/>
  </p:notesMasterIdLst>
  <p:sldIdLst>
    <p:sldId id="360" r:id="rId3"/>
    <p:sldId id="365" r:id="rId4"/>
    <p:sldId id="257" r:id="rId5"/>
    <p:sldId id="366" r:id="rId6"/>
    <p:sldId id="367" r:id="rId7"/>
    <p:sldId id="368" r:id="rId8"/>
    <p:sldId id="369" r:id="rId9"/>
    <p:sldId id="370" r:id="rId10"/>
    <p:sldId id="361" r:id="rId11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B3BC2-62E3-4BA7-A533-7DC4F8CC9E81}" v="6" dt="2025-11-04T07:28:40.133"/>
  </p1510:revLst>
</p1510:revInfo>
</file>

<file path=ppt/tableStyles.xml><?xml version="1.0" encoding="utf-8"?>
<a:tblStyleLst xmlns:a="http://schemas.openxmlformats.org/drawingml/2006/main" def="{374C7539-A3C9-4C86-90A4-9C380B096F08}">
  <a:tblStyle styleId="{374C7539-A3C9-4C86-90A4-9C380B096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González Rosquete" userId="24c7bbd6-b7cd-4e32-b43e-7b21737e33c8" providerId="ADAL" clId="{31D9CD19-C5A1-4B52-97AB-8B984F2247ED}"/>
    <pc:docChg chg="modSld">
      <pc:chgData name="Virginia González Rosquete" userId="24c7bbd6-b7cd-4e32-b43e-7b21737e33c8" providerId="ADAL" clId="{31D9CD19-C5A1-4B52-97AB-8B984F2247ED}" dt="2025-11-04T07:28:48.527" v="1" actId="1076"/>
      <pc:docMkLst>
        <pc:docMk/>
      </pc:docMkLst>
      <pc:sldChg chg="modSp mod">
        <pc:chgData name="Virginia González Rosquete" userId="24c7bbd6-b7cd-4e32-b43e-7b21737e33c8" providerId="ADAL" clId="{31D9CD19-C5A1-4B52-97AB-8B984F2247ED}" dt="2025-11-04T07:28:48.527" v="1" actId="1076"/>
        <pc:sldMkLst>
          <pc:docMk/>
          <pc:sldMk cId="1933609530" sldId="361"/>
        </pc:sldMkLst>
        <pc:picChg chg="mod">
          <ac:chgData name="Virginia González Rosquete" userId="24c7bbd6-b7cd-4e32-b43e-7b21737e33c8" providerId="ADAL" clId="{31D9CD19-C5A1-4B52-97AB-8B984F2247ED}" dt="2025-11-04T07:28:48.527" v="1" actId="1076"/>
          <ac:picMkLst>
            <pc:docMk/>
            <pc:sldMk cId="1933609530" sldId="361"/>
            <ac:picMk id="7" creationId="{F461C71A-CA57-C274-7E2F-1B65409CA1FA}"/>
          </ac:picMkLst>
        </pc:picChg>
      </pc:sldChg>
    </pc:docChg>
  </pc:docChgLst>
  <pc:docChgLst>
    <pc:chgData name="Virginia González Rosquete" userId="24c7bbd6-b7cd-4e32-b43e-7b21737e33c8" providerId="ADAL" clId="{33D1BCAB-008C-49A3-85BA-1817337B2D7B}"/>
    <pc:docChg chg="modSld">
      <pc:chgData name="Virginia González Rosquete" userId="24c7bbd6-b7cd-4e32-b43e-7b21737e33c8" providerId="ADAL" clId="{33D1BCAB-008C-49A3-85BA-1817337B2D7B}" dt="2025-10-06T18:22:42.204" v="5" actId="790"/>
      <pc:docMkLst>
        <pc:docMk/>
      </pc:docMkLst>
      <pc:sldChg chg="modSp mod">
        <pc:chgData name="Virginia González Rosquete" userId="24c7bbd6-b7cd-4e32-b43e-7b21737e33c8" providerId="ADAL" clId="{33D1BCAB-008C-49A3-85BA-1817337B2D7B}" dt="2025-10-06T18:22:01.894" v="0" actId="790"/>
        <pc:sldMkLst>
          <pc:docMk/>
          <pc:sldMk cId="0" sldId="257"/>
        </pc:sldMkLst>
        <pc:spChg chg="mod">
          <ac:chgData name="Virginia González Rosquete" userId="24c7bbd6-b7cd-4e32-b43e-7b21737e33c8" providerId="ADAL" clId="{33D1BCAB-008C-49A3-85BA-1817337B2D7B}" dt="2025-10-06T18:22:01.894" v="0" actId="790"/>
          <ac:spMkLst>
            <pc:docMk/>
            <pc:sldMk cId="0" sldId="257"/>
            <ac:spMk id="823" creationId="{00000000-0000-0000-0000-000000000000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22:09.790" v="1" actId="790"/>
        <pc:sldMkLst>
          <pc:docMk/>
          <pc:sldMk cId="2188137817" sldId="366"/>
        </pc:sldMkLst>
        <pc:spChg chg="mod">
          <ac:chgData name="Virginia González Rosquete" userId="24c7bbd6-b7cd-4e32-b43e-7b21737e33c8" providerId="ADAL" clId="{33D1BCAB-008C-49A3-85BA-1817337B2D7B}" dt="2025-10-06T18:22:09.790" v="1" actId="790"/>
          <ac:spMkLst>
            <pc:docMk/>
            <pc:sldMk cId="2188137817" sldId="366"/>
            <ac:spMk id="823" creationId="{8A604DBE-26C9-29A5-6941-39B2F1D60816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22:18.678" v="2" actId="790"/>
        <pc:sldMkLst>
          <pc:docMk/>
          <pc:sldMk cId="478085235" sldId="367"/>
        </pc:sldMkLst>
        <pc:spChg chg="mod">
          <ac:chgData name="Virginia González Rosquete" userId="24c7bbd6-b7cd-4e32-b43e-7b21737e33c8" providerId="ADAL" clId="{33D1BCAB-008C-49A3-85BA-1817337B2D7B}" dt="2025-10-06T18:22:18.678" v="2" actId="790"/>
          <ac:spMkLst>
            <pc:docMk/>
            <pc:sldMk cId="478085235" sldId="367"/>
            <ac:spMk id="823" creationId="{B91D4231-A28D-367F-4EB5-826AEF82F06F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22:27.377" v="3" actId="790"/>
        <pc:sldMkLst>
          <pc:docMk/>
          <pc:sldMk cId="3089905307" sldId="368"/>
        </pc:sldMkLst>
        <pc:spChg chg="mod">
          <ac:chgData name="Virginia González Rosquete" userId="24c7bbd6-b7cd-4e32-b43e-7b21737e33c8" providerId="ADAL" clId="{33D1BCAB-008C-49A3-85BA-1817337B2D7B}" dt="2025-10-06T18:22:27.377" v="3" actId="790"/>
          <ac:spMkLst>
            <pc:docMk/>
            <pc:sldMk cId="3089905307" sldId="368"/>
            <ac:spMk id="823" creationId="{2EC2A164-E845-82F7-3A9E-AD80AACB2E17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22:34.870" v="4" actId="790"/>
        <pc:sldMkLst>
          <pc:docMk/>
          <pc:sldMk cId="3394523693" sldId="369"/>
        </pc:sldMkLst>
        <pc:spChg chg="mod">
          <ac:chgData name="Virginia González Rosquete" userId="24c7bbd6-b7cd-4e32-b43e-7b21737e33c8" providerId="ADAL" clId="{33D1BCAB-008C-49A3-85BA-1817337B2D7B}" dt="2025-10-06T18:22:34.870" v="4" actId="790"/>
          <ac:spMkLst>
            <pc:docMk/>
            <pc:sldMk cId="3394523693" sldId="369"/>
            <ac:spMk id="823" creationId="{355FD756-ED0B-2B39-1FEE-596328B67AB5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22:42.204" v="5" actId="790"/>
        <pc:sldMkLst>
          <pc:docMk/>
          <pc:sldMk cId="709470457" sldId="370"/>
        </pc:sldMkLst>
        <pc:spChg chg="mod">
          <ac:chgData name="Virginia González Rosquete" userId="24c7bbd6-b7cd-4e32-b43e-7b21737e33c8" providerId="ADAL" clId="{33D1BCAB-008C-49A3-85BA-1817337B2D7B}" dt="2025-10-06T18:22:42.204" v="5" actId="790"/>
          <ac:spMkLst>
            <pc:docMk/>
            <pc:sldMk cId="709470457" sldId="370"/>
            <ac:spMk id="823" creationId="{7D164CD9-A924-10ED-1563-614E9D1178A6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838C34B0-674D-39B5-8815-7E41AA8C7041}"/>
    <pc:docChg chg="modSld">
      <pc:chgData name="Alfabetización Emergente" userId="S::alfabetizacionemergente@sinpromi.org::9b8d96d3-871b-4cd6-ab8a-dc380d6f298a" providerId="AD" clId="Web-{838C34B0-674D-39B5-8815-7E41AA8C7041}" dt="2025-10-09T08:55:05.229" v="103" actId="1076"/>
      <pc:docMkLst>
        <pc:docMk/>
      </pc:docMkLst>
      <pc:sldChg chg="modSp">
        <pc:chgData name="Alfabetización Emergente" userId="S::alfabetizacionemergente@sinpromi.org::9b8d96d3-871b-4cd6-ab8a-dc380d6f298a" providerId="AD" clId="Web-{838C34B0-674D-39B5-8815-7E41AA8C7041}" dt="2025-10-09T08:36:21.849" v="13" actId="1076"/>
        <pc:sldMkLst>
          <pc:docMk/>
          <pc:sldMk cId="0" sldId="360"/>
        </pc:sldMkLst>
        <pc:spChg chg="mod">
          <ac:chgData name="Alfabetización Emergente" userId="S::alfabetizacionemergente@sinpromi.org::9b8d96d3-871b-4cd6-ab8a-dc380d6f298a" providerId="AD" clId="Web-{838C34B0-674D-39B5-8815-7E41AA8C7041}" dt="2025-10-09T08:36:21.849" v="13" actId="1076"/>
          <ac:spMkLst>
            <pc:docMk/>
            <pc:sldMk cId="0" sldId="360"/>
            <ac:spMk id="6" creationId="{F33EA890-1A0B-2792-BE5D-E2D59A84BA04}"/>
          </ac:spMkLst>
        </pc:spChg>
      </pc:sldChg>
      <pc:sldChg chg="addSp delSp modSp">
        <pc:chgData name="Alfabetización Emergente" userId="S::alfabetizacionemergente@sinpromi.org::9b8d96d3-871b-4cd6-ab8a-dc380d6f298a" providerId="AD" clId="Web-{838C34B0-674D-39B5-8815-7E41AA8C7041}" dt="2025-10-09T08:55:05.229" v="103" actId="1076"/>
        <pc:sldMkLst>
          <pc:docMk/>
          <pc:sldMk cId="1933609530" sldId="361"/>
        </pc:sldMkLst>
        <pc:spChg chg="add mod">
          <ac:chgData name="Alfabetización Emergente" userId="S::alfabetizacionemergente@sinpromi.org::9b8d96d3-871b-4cd6-ab8a-dc380d6f298a" providerId="AD" clId="Web-{838C34B0-674D-39B5-8815-7E41AA8C7041}" dt="2025-10-09T08:55:05.229" v="103" actId="1076"/>
          <ac:spMkLst>
            <pc:docMk/>
            <pc:sldMk cId="1933609530" sldId="361"/>
            <ac:spMk id="8" creationId="{B5F56F19-24A6-1A63-0D48-57E87DB651A4}"/>
          </ac:spMkLst>
        </pc:spChg>
      </pc:sldChg>
      <pc:sldChg chg="modSp">
        <pc:chgData name="Alfabetización Emergente" userId="S::alfabetizacionemergente@sinpromi.org::9b8d96d3-871b-4cd6-ab8a-dc380d6f298a" providerId="AD" clId="Web-{838C34B0-674D-39B5-8815-7E41AA8C7041}" dt="2025-10-09T08:36:33.740" v="15" actId="20577"/>
        <pc:sldMkLst>
          <pc:docMk/>
          <pc:sldMk cId="4262589640" sldId="365"/>
        </pc:sldMkLst>
        <pc:spChg chg="mod">
          <ac:chgData name="Alfabetización Emergente" userId="S::alfabetizacionemergente@sinpromi.org::9b8d96d3-871b-4cd6-ab8a-dc380d6f298a" providerId="AD" clId="Web-{838C34B0-674D-39B5-8815-7E41AA8C7041}" dt="2025-10-09T08:36:33.740" v="15" actId="20577"/>
          <ac:spMkLst>
            <pc:docMk/>
            <pc:sldMk cId="4262589640" sldId="365"/>
            <ac:spMk id="823" creationId="{7F283A53-69A1-575C-2FF6-330D8751E56C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BFBCF2B6-3400-0CE4-468E-2E67F04D232E}"/>
    <pc:docChg chg="modSld">
      <pc:chgData name="Alfabetización Emergente" userId="S::alfabetizacionemergente@sinpromi.org::9b8d96d3-871b-4cd6-ab8a-dc380d6f298a" providerId="AD" clId="Web-{BFBCF2B6-3400-0CE4-468E-2E67F04D232E}" dt="2025-10-31T12:32:43.650" v="2" actId="20577"/>
      <pc:docMkLst>
        <pc:docMk/>
      </pc:docMkLst>
      <pc:sldChg chg="modSp">
        <pc:chgData name="Alfabetización Emergente" userId="S::alfabetizacionemergente@sinpromi.org::9b8d96d3-871b-4cd6-ab8a-dc380d6f298a" providerId="AD" clId="Web-{BFBCF2B6-3400-0CE4-468E-2E67F04D232E}" dt="2025-10-31T12:32:43.650" v="2" actId="20577"/>
        <pc:sldMkLst>
          <pc:docMk/>
          <pc:sldMk cId="0" sldId="360"/>
        </pc:sldMkLst>
        <pc:spChg chg="mod">
          <ac:chgData name="Alfabetización Emergente" userId="S::alfabetizacionemergente@sinpromi.org::9b8d96d3-871b-4cd6-ab8a-dc380d6f298a" providerId="AD" clId="Web-{BFBCF2B6-3400-0CE4-468E-2E67F04D232E}" dt="2025-10-31T12:32:43.650" v="2" actId="20577"/>
          <ac:spMkLst>
            <pc:docMk/>
            <pc:sldMk cId="0" sldId="360"/>
            <ac:spMk id="6" creationId="{F33EA890-1A0B-2792-BE5D-E2D59A84BA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D2F697D6-01E5-06B6-9D76-3A23FD29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EBDD9996-D830-25FA-A862-0CA2E0923B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78F8F65C-B4B8-2C56-EA88-2BED55D29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85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AF69C1B5-D84D-9E8C-5528-B27C0372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2AF336F2-20CF-B8E7-F3DC-AA9F05B9B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54FB9A49-5C2B-6A8C-64BD-19E80522E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2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C9C4BF19-459F-10BC-4233-EB7A0729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37715DFB-DF78-4ABF-76DF-CD6B84189A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3057AAE9-2288-3254-6CD5-D298652C5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6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AE49049C-B7D7-5E48-A649-7457DDA1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5B3D8623-C125-8C61-6FAC-0B729E75F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69B834EB-20F8-0F07-BE62-EDFCBC89F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00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68D7E53B-BAF0-83F2-7D29-5DC95CBB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8A3F3708-D06F-85B4-8090-C2ADB007FA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BA8FF39D-C3BC-14E2-4B0A-BCEB7AB55E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14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1F0D1097-8633-F2D8-9D4D-FA330EF2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F8446693-DECB-C5CF-B7F4-99A3B44E23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AD9E5386-8DF8-CF47-4237-72DD9B3F24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67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65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9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85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5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9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7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88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9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522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5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69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576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25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2899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1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33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60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87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1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7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8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2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2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945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468905" y="775868"/>
            <a:ext cx="4213078" cy="67229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br>
              <a:rPr lang="en" dirty="0"/>
            </a:br>
            <a:r>
              <a:rPr lang="en" sz="5400" dirty="0"/>
              <a:t>Él es José</a:t>
            </a:r>
          </a:p>
        </p:txBody>
      </p:sp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 descr="Logos de Sinpromi S.L. y Cabildo de Tenerife">
            <a:extLst>
              <a:ext uri="{FF2B5EF4-FFF2-40B4-BE49-F238E27FC236}">
                <a16:creationId xmlns:a16="http://schemas.microsoft.com/office/drawing/2014/main" id="{6E8A5BE1-3B18-98F2-2E6E-B463D0847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296332" y="61024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BA68C9-D63E-7109-42F1-6E64E79245F4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IMAGEN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349D8D-1E67-0607-50D6-B4F48BF18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0802" y="2105525"/>
            <a:ext cx="4932947" cy="1511467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n de un niño ">
            <a:extLst>
              <a:ext uri="{FF2B5EF4-FFF2-40B4-BE49-F238E27FC236}">
                <a16:creationId xmlns:a16="http://schemas.microsoft.com/office/drawing/2014/main" id="{7D98FCAF-62AE-F5AD-72F3-62D70A3AC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944" y="2012930"/>
            <a:ext cx="3478678" cy="1838266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33EA890-1A0B-2792-BE5D-E2D59A84BA04}"/>
              </a:ext>
            </a:extLst>
          </p:cNvPr>
          <p:cNvSpPr txBox="1"/>
          <p:nvPr/>
        </p:nvSpPr>
        <p:spPr>
          <a:xfrm>
            <a:off x="3536723" y="4214132"/>
            <a:ext cx="28875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Vocabulario núcleo:</a:t>
            </a:r>
            <a:r>
              <a:rPr lang="en-US" dirty="0"/>
              <a:t> ÉL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7B9D4048-0C21-E454-1F5C-78B7FBE9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7F283A53-69A1-575C-2FF6-330D8751E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720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Él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se llama José.</a:t>
            </a:r>
          </a:p>
        </p:txBody>
      </p:sp>
      <p:pic>
        <p:nvPicPr>
          <p:cNvPr id="6" name="Picture 5" descr="Imagen del niño de pie con las manos en la cintura. En su camiseta pone su nombre: Jose.">
            <a:extLst>
              <a:ext uri="{FF2B5EF4-FFF2-40B4-BE49-F238E27FC236}">
                <a16:creationId xmlns:a16="http://schemas.microsoft.com/office/drawing/2014/main" id="{18EC3B14-C3DB-C7E3-599F-4542BF363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89" y="1052763"/>
            <a:ext cx="5098382" cy="33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02289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Él </a:t>
            </a:r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es un niño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.</a:t>
            </a:r>
          </a:p>
        </p:txBody>
      </p:sp>
      <p:pic>
        <p:nvPicPr>
          <p:cNvPr id="5" name="Picture 4" descr="Imagen de José">
            <a:extLst>
              <a:ext uri="{FF2B5EF4-FFF2-40B4-BE49-F238E27FC236}">
                <a16:creationId xmlns:a16="http://schemas.microsoft.com/office/drawing/2014/main" id="{A73FBB4B-5B02-C399-612E-61157986F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89" y="1052763"/>
            <a:ext cx="5098383" cy="3353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D560C198-CEB9-63FF-4F8E-3231A386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8A604DBE-26C9-29A5-6941-39B2F1D608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480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Él </a:t>
            </a:r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tiene 5 años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. </a:t>
            </a:r>
          </a:p>
        </p:txBody>
      </p:sp>
      <p:pic>
        <p:nvPicPr>
          <p:cNvPr id="2" name="Picture 1" descr="José en su fiesta de cumpleaños">
            <a:extLst>
              <a:ext uri="{FF2B5EF4-FFF2-40B4-BE49-F238E27FC236}">
                <a16:creationId xmlns:a16="http://schemas.microsoft.com/office/drawing/2014/main" id="{49FF371A-1C95-CE29-B9AD-CEB7DE5DD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42" y="1053488"/>
            <a:ext cx="5098744" cy="33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6D4B6987-8DE4-F5B8-E2AF-353965D5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B91D4231-A28D-367F-4EB5-826AEF82F0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7204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noProof="0" dirty="0">
                <a:solidFill>
                  <a:schemeClr val="bg2"/>
                </a:solidFill>
              </a:rPr>
              <a:t>Él </a:t>
            </a:r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come fruta y su favorita es la manzana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.</a:t>
            </a:r>
          </a:p>
        </p:txBody>
      </p:sp>
      <p:pic>
        <p:nvPicPr>
          <p:cNvPr id="2" name="Picture 1" descr="José comiendo manzana.">
            <a:extLst>
              <a:ext uri="{FF2B5EF4-FFF2-40B4-BE49-F238E27FC236}">
                <a16:creationId xmlns:a16="http://schemas.microsoft.com/office/drawing/2014/main" id="{0D754A0F-C7BD-C663-C460-45374B98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89" y="1052763"/>
            <a:ext cx="5098383" cy="33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0EE53C8E-8E21-423F-2FDE-4405EFC8A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2EC2A164-E845-82F7-3A9E-AD80AACB2E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0464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A</a:t>
            </a:r>
            <a:r>
              <a:rPr lang="es-ES" noProof="0" dirty="0"/>
              <a:t> </a:t>
            </a:r>
            <a:r>
              <a:rPr lang="es-ES" noProof="0" dirty="0">
                <a:solidFill>
                  <a:schemeClr val="bg2"/>
                </a:solidFill>
              </a:rPr>
              <a:t>él</a:t>
            </a:r>
            <a:r>
              <a:rPr lang="es-ES" noProof="0" dirty="0"/>
              <a:t> </a:t>
            </a:r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le gusta jugar en el parque.</a:t>
            </a:r>
          </a:p>
        </p:txBody>
      </p:sp>
      <p:pic>
        <p:nvPicPr>
          <p:cNvPr id="2" name="Picture 1" descr="José jugando en el parque.">
            <a:extLst>
              <a:ext uri="{FF2B5EF4-FFF2-40B4-BE49-F238E27FC236}">
                <a16:creationId xmlns:a16="http://schemas.microsoft.com/office/drawing/2014/main" id="{DD58B2DE-C1AE-047D-6719-2729067EC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89" y="1052763"/>
            <a:ext cx="5098383" cy="33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0C5FF67E-1814-1DB0-71F9-BF30CC193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355FD756-ED0B-2B39-1FEE-596328B67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2243"/>
            <a:ext cx="7959671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noProof="0" dirty="0">
                <a:solidFill>
                  <a:schemeClr val="bg2"/>
                </a:solidFill>
              </a:rPr>
              <a:t>ÉL</a:t>
            </a:r>
            <a:r>
              <a:rPr lang="es-ES" noProof="0" dirty="0"/>
              <a:t> </a:t>
            </a:r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siempre se lava los dientes después de comer</a:t>
            </a:r>
            <a:r>
              <a:rPr lang="en" dirty="0">
                <a:solidFill>
                  <a:schemeClr val="accent4">
                    <a:lumMod val="49000"/>
                  </a:schemeClr>
                </a:solidFill>
              </a:rPr>
              <a:t>.</a:t>
            </a:r>
          </a:p>
        </p:txBody>
      </p:sp>
      <p:pic>
        <p:nvPicPr>
          <p:cNvPr id="2" name="Picture 1" descr="José lavándose los dientes">
            <a:extLst>
              <a:ext uri="{FF2B5EF4-FFF2-40B4-BE49-F238E27FC236}">
                <a16:creationId xmlns:a16="http://schemas.microsoft.com/office/drawing/2014/main" id="{D01FFD28-40E6-0927-8BE3-0F57E2B1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42" y="1053488"/>
            <a:ext cx="5098744" cy="34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01D6906E-ECAE-B981-B6B7-60052B9D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7D164CD9-A924-10ED-1563-614E9D1178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2243"/>
            <a:ext cx="7959671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noProof="0" dirty="0">
                <a:solidFill>
                  <a:schemeClr val="bg2"/>
                </a:solidFill>
              </a:rPr>
              <a:t>ÉL</a:t>
            </a:r>
            <a:r>
              <a:rPr lang="es-ES" noProof="0" dirty="0"/>
              <a:t> </a:t>
            </a:r>
            <a:r>
              <a:rPr lang="es-ES" noProof="0" dirty="0">
                <a:solidFill>
                  <a:schemeClr val="accent4">
                    <a:lumMod val="49000"/>
                  </a:schemeClr>
                </a:solidFill>
              </a:rPr>
              <a:t>hace la tarea del colegio cada tarde.</a:t>
            </a:r>
          </a:p>
        </p:txBody>
      </p:sp>
      <p:pic>
        <p:nvPicPr>
          <p:cNvPr id="2" name="Picture 1" descr="José haciendo la tarea.">
            <a:extLst>
              <a:ext uri="{FF2B5EF4-FFF2-40B4-BE49-F238E27FC236}">
                <a16:creationId xmlns:a16="http://schemas.microsoft.com/office/drawing/2014/main" id="{C1138200-24CB-F556-B5F2-5C829BA3C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89" y="1052763"/>
            <a:ext cx="5098383" cy="34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7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FA0BFAC-8317-A5A5-C184-8F3B1DC8A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55DFE3-6E9F-79E9-4070-FBE6B6A91722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IMAGEN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B952C-BB3C-1B10-ED3B-9A19BCC6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6473" y="2082967"/>
            <a:ext cx="4361447" cy="1526506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José dice adiós">
            <a:extLst>
              <a:ext uri="{FF2B5EF4-FFF2-40B4-BE49-F238E27FC236}">
                <a16:creationId xmlns:a16="http://schemas.microsoft.com/office/drawing/2014/main" id="{F461C71A-CA57-C274-7E2F-1B65409CA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102" y="1360333"/>
            <a:ext cx="3541796" cy="239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56F19-24A6-1A63-0D48-57E87DB651A4}"/>
              </a:ext>
            </a:extLst>
          </p:cNvPr>
          <p:cNvSpPr txBox="1"/>
          <p:nvPr/>
        </p:nvSpPr>
        <p:spPr>
          <a:xfrm>
            <a:off x="3286124" y="4196013"/>
            <a:ext cx="32710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Autora:</a:t>
            </a:r>
            <a:r>
              <a:rPr lang="en-US" dirty="0"/>
              <a:t> Desireé María Padrón Coello</a:t>
            </a:r>
          </a:p>
        </p:txBody>
      </p:sp>
    </p:spTree>
    <p:extLst>
      <p:ext uri="{BB962C8B-B14F-4D97-AF65-F5344CB8AC3E}">
        <p14:creationId xmlns:p14="http://schemas.microsoft.com/office/powerpoint/2010/main" val="1933609530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Presentación en pantalla (16:9)</PresentationFormat>
  <Paragraphs>12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Itim</vt:lpstr>
      <vt:lpstr>Merriweather</vt:lpstr>
      <vt:lpstr>Muli</vt:lpstr>
      <vt:lpstr>Online Notebook by Slidesgo</vt:lpstr>
      <vt:lpstr>2_Online Notebook by Slidesgo</vt:lpstr>
      <vt:lpstr> Él es José</vt:lpstr>
      <vt:lpstr>Él se llama José.</vt:lpstr>
      <vt:lpstr>Él es un niño.</vt:lpstr>
      <vt:lpstr>Él tiene 5 años. </vt:lpstr>
      <vt:lpstr>Él come fruta y su favorita es la manzana.</vt:lpstr>
      <vt:lpstr>A él le gusta jugar en el parque.</vt:lpstr>
      <vt:lpstr>ÉL siempre se lava los dientes después de comer.</vt:lpstr>
      <vt:lpstr>ÉL hace la tarea del colegio cada tarde.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ITSPortatil1</dc:creator>
  <cp:lastModifiedBy>Virginia González Rosquete</cp:lastModifiedBy>
  <cp:revision>201</cp:revision>
  <cp:lastPrinted>2024-11-19T11:05:48Z</cp:lastPrinted>
  <dcterms:modified xsi:type="dcterms:W3CDTF">2025-11-04T07:28:48Z</dcterms:modified>
</cp:coreProperties>
</file>