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0" r:id="rId6"/>
    <p:sldId id="264" r:id="rId7"/>
    <p:sldId id="265" r:id="rId8"/>
    <p:sldId id="263" r:id="rId9"/>
    <p:sldId id="262" r:id="rId10"/>
    <p:sldId id="266" r:id="rId11"/>
    <p:sldId id="259" r:id="rId1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EAF7"/>
    <a:srgbClr val="B89E7B"/>
    <a:srgbClr val="F7F6F2"/>
    <a:srgbClr val="C7F3C7"/>
    <a:srgbClr val="EBE7DD"/>
    <a:srgbClr val="C5BDA9"/>
    <a:srgbClr val="D1B795"/>
    <a:srgbClr val="C19E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9AE387-2154-E285-A5E0-25A61E3A3048}" v="1" dt="2025-12-16T08:38:54.5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0" autoAdjust="0"/>
    <p:restoredTop sz="94660"/>
  </p:normalViewPr>
  <p:slideViewPr>
    <p:cSldViewPr snapToGrid="0">
      <p:cViewPr varScale="1">
        <p:scale>
          <a:sx n="95" d="100"/>
          <a:sy n="95" d="100"/>
        </p:scale>
        <p:origin x="84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A" userId="S::caa@sinpromi.org::fc52d62f-ad50-4a4a-82df-64a90b97236f" providerId="AD" clId="Web-{F29AE387-2154-E285-A5E0-25A61E3A3048}"/>
    <pc:docChg chg="modSld">
      <pc:chgData name="CAA" userId="S::caa@sinpromi.org::fc52d62f-ad50-4a4a-82df-64a90b97236f" providerId="AD" clId="Web-{F29AE387-2154-E285-A5E0-25A61E3A3048}" dt="2025-12-16T08:38:54.570" v="0"/>
      <pc:docMkLst>
        <pc:docMk/>
      </pc:docMkLst>
      <pc:sldChg chg="addSp">
        <pc:chgData name="CAA" userId="S::caa@sinpromi.org::fc52d62f-ad50-4a4a-82df-64a90b97236f" providerId="AD" clId="Web-{F29AE387-2154-E285-A5E0-25A61E3A3048}" dt="2025-12-16T08:38:54.570" v="0"/>
        <pc:sldMkLst>
          <pc:docMk/>
          <pc:sldMk cId="936185504" sldId="259"/>
        </pc:sldMkLst>
        <pc:spChg chg="add">
          <ac:chgData name="CAA" userId="S::caa@sinpromi.org::fc52d62f-ad50-4a4a-82df-64a90b97236f" providerId="AD" clId="Web-{F29AE387-2154-E285-A5E0-25A61E3A3048}" dt="2025-12-16T08:38:54.570" v="0"/>
          <ac:spMkLst>
            <pc:docMk/>
            <pc:sldMk cId="936185504" sldId="259"/>
            <ac:spMk id="8" creationId="{455E574A-3996-900D-1DDC-BB73165921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16/12/2025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8191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16/12/2025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1863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16/12/2025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5096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16/12/2025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8174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16/12/2025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970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16/12/2025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9029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16/12/2025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2394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16/12/2025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0658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16/12/2025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2375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16/12/2025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0449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16/12/2025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603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771E8B-6CA5-40B2-8038-0E112F3DAC1C}" type="datetimeFigureOut">
              <a:rPr lang="es-ES" smtClean="0"/>
              <a:t>16/12/2025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1556C4-DFC3-4611-A7CC-780699185E2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311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55055350-02CC-DAFA-2816-870E07B20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37095" y="531394"/>
            <a:ext cx="5077763" cy="3400920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721490"/>
            <a:ext cx="9144000" cy="2387600"/>
          </a:xfrm>
        </p:spPr>
        <p:txBody>
          <a:bodyPr/>
          <a:lstStyle/>
          <a:p>
            <a:r>
              <a:rPr lang="es-ES" dirty="0"/>
              <a:t>Comer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88C5BE-7B09-7B71-1CBB-F05D3823A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325243" y="5499050"/>
            <a:ext cx="12733006" cy="173906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Logos de Sinpromi S.L. y Cabildo de Tenerife">
            <a:extLst>
              <a:ext uri="{FF2B5EF4-FFF2-40B4-BE49-F238E27FC236}">
                <a16:creationId xmlns:a16="http://schemas.microsoft.com/office/drawing/2014/main" id="{8773F824-4BEB-F159-3221-406DEBE76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207" y="5856133"/>
            <a:ext cx="3429000" cy="1000125"/>
          </a:xfrm>
          <a:prstGeom prst="rect">
            <a:avLst/>
          </a:prstGeom>
        </p:spPr>
      </p:pic>
      <p:pic>
        <p:nvPicPr>
          <p:cNvPr id="6" name="Picture 5" descr="Logo de CIVAT, Centro de Información para la Vida Autónoma">
            <a:extLst>
              <a:ext uri="{FF2B5EF4-FFF2-40B4-BE49-F238E27FC236}">
                <a16:creationId xmlns:a16="http://schemas.microsoft.com/office/drawing/2014/main" id="{112CDC79-2689-A749-96B5-7CA946399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6993" y="5593265"/>
            <a:ext cx="2495550" cy="11913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FE3C3F-6C04-4091-0869-02FA918A04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1051" y="400571"/>
            <a:ext cx="3676912" cy="365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73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 cuenta sobre la mesa del restaurante">
            <a:extLst>
              <a:ext uri="{FF2B5EF4-FFF2-40B4-BE49-F238E27FC236}">
                <a16:creationId xmlns:a16="http://schemas.microsoft.com/office/drawing/2014/main" id="{6D038299-3CC8-DD66-5B74-500C9AC45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203" y="1825037"/>
            <a:ext cx="6975594" cy="464726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623BAA2-226C-88AC-1317-555C444D6DF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5218" y="393338"/>
            <a:ext cx="11783717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hemos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terminado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Pagamos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cuenta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vamos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</p:txBody>
      </p:sp>
      <p:pic>
        <p:nvPicPr>
          <p:cNvPr id="4" name="Picture 3" descr="La cuenta sobre la mesa del restaurante">
            <a:extLst>
              <a:ext uri="{FF2B5EF4-FFF2-40B4-BE49-F238E27FC236}">
                <a16:creationId xmlns:a16="http://schemas.microsoft.com/office/drawing/2014/main" id="{DC07B5F3-610B-F576-27B0-71A8B1133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199" y="1826712"/>
            <a:ext cx="6967603" cy="463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415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4">
            <a:extLst>
              <a:ext uri="{FF2B5EF4-FFF2-40B4-BE49-F238E27FC236}">
                <a16:creationId xmlns:a16="http://schemas.microsoft.com/office/drawing/2014/main" id="{D2B3BA2A-24C5-9C21-A078-D63B7303D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964249" y="952450"/>
            <a:ext cx="8253341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6000" dirty="0">
              <a:latin typeface="Aptos"/>
              <a:ea typeface="Verdana"/>
            </a:endParaRPr>
          </a:p>
        </p:txBody>
      </p:sp>
      <p:sp>
        <p:nvSpPr>
          <p:cNvPr id="3" name="Rectangle 2" descr="Opinar mal, bien o muy bien">
            <a:extLst>
              <a:ext uri="{FF2B5EF4-FFF2-40B4-BE49-F238E27FC236}">
                <a16:creationId xmlns:a16="http://schemas.microsoft.com/office/drawing/2014/main" id="{8A7CB875-66EA-5C8A-6836-D1EE72476CB7}"/>
              </a:ext>
            </a:extLst>
          </p:cNvPr>
          <p:cNvSpPr/>
          <p:nvPr/>
        </p:nvSpPr>
        <p:spPr>
          <a:xfrm>
            <a:off x="0" y="2609263"/>
            <a:ext cx="12190981" cy="30239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burrido" descr="opinar mal">
            <a:hlinkClick r:id="" action="ppaction://media"/>
            <a:extLst>
              <a:ext uri="{FF2B5EF4-FFF2-40B4-BE49-F238E27FC236}">
                <a16:creationId xmlns:a16="http://schemas.microsoft.com/office/drawing/2014/main" id="{4627FA9A-BB2F-46C2-3C29-E912468FB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070" y="2608534"/>
            <a:ext cx="3006957" cy="3025542"/>
          </a:xfrm>
          <a:prstGeom prst="rect">
            <a:avLst/>
          </a:prstGeom>
        </p:spPr>
      </p:pic>
      <p:pic>
        <p:nvPicPr>
          <p:cNvPr id="5" name="bien" descr="opinar bien">
            <a:hlinkClick r:id="" action="ppaction://media"/>
            <a:extLst>
              <a:ext uri="{FF2B5EF4-FFF2-40B4-BE49-F238E27FC236}">
                <a16:creationId xmlns:a16="http://schemas.microsoft.com/office/drawing/2014/main" id="{A73B3912-3F69-81B2-C4E8-8E0D3B13A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290" y="2608534"/>
            <a:ext cx="3062713" cy="3025542"/>
          </a:xfrm>
          <a:prstGeom prst="rect">
            <a:avLst/>
          </a:prstGeom>
        </p:spPr>
      </p:pic>
      <p:pic>
        <p:nvPicPr>
          <p:cNvPr id="6" name="genial" descr="opinar genial">
            <a:hlinkClick r:id="" action="ppaction://media"/>
            <a:extLst>
              <a:ext uri="{FF2B5EF4-FFF2-40B4-BE49-F238E27FC236}">
                <a16:creationId xmlns:a16="http://schemas.microsoft.com/office/drawing/2014/main" id="{A159442F-B8A6-420C-6BE2-9C0699A2A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8972" y="2608534"/>
            <a:ext cx="3099884" cy="3034835"/>
          </a:xfrm>
          <a:prstGeom prst="rect">
            <a:avLst/>
          </a:prstGeom>
        </p:spPr>
      </p:pic>
      <p:sp>
        <p:nvSpPr>
          <p:cNvPr id="7" name="Título 3">
            <a:extLst>
              <a:ext uri="{FF2B5EF4-FFF2-40B4-BE49-F238E27FC236}">
                <a16:creationId xmlns:a16="http://schemas.microsoft.com/office/drawing/2014/main" id="{B5BD017C-7432-BBC0-7D33-96B6EACF3CA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214631"/>
            <a:ext cx="10515600" cy="4760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defPPr>
              <a:defRPr lang="es-E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/>
                <a:ea typeface="Verdana"/>
                <a:cs typeface="+mj-cs"/>
              </a:rPr>
              <a:t>¿Qué te ha parecido?</a:t>
            </a:r>
            <a:b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/>
                <a:ea typeface="Verdana"/>
                <a:cs typeface="+mj-cs"/>
              </a:rPr>
            </a:br>
            <a:endParaRPr kumimoji="0" lang="es-E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455E574A-3996-900D-1DDC-BB7316592100}"/>
              </a:ext>
            </a:extLst>
          </p:cNvPr>
          <p:cNvSpPr txBox="1"/>
          <p:nvPr/>
        </p:nvSpPr>
        <p:spPr>
          <a:xfrm>
            <a:off x="8084472" y="6213658"/>
            <a:ext cx="4111127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Área</a:t>
            </a:r>
            <a:r>
              <a:rPr lang="en-US" dirty="0"/>
              <a:t> de </a:t>
            </a:r>
            <a:r>
              <a:rPr lang="en-US" dirty="0" err="1"/>
              <a:t>Innovación</a:t>
            </a:r>
            <a:r>
              <a:rPr lang="en-US" dirty="0"/>
              <a:t> </a:t>
            </a:r>
            <a:r>
              <a:rPr lang="en-US" dirty="0" err="1"/>
              <a:t>tecnológica</a:t>
            </a:r>
            <a:r>
              <a:rPr lang="en-US" dirty="0"/>
              <a:t> social</a:t>
            </a:r>
          </a:p>
          <a:p>
            <a:r>
              <a:rPr lang="en-US"/>
              <a:t>Yolimar Siverio Pérez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185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a mesa en un restaurante con un plato vacío en una mesa">
            <a:extLst>
              <a:ext uri="{FF2B5EF4-FFF2-40B4-BE49-F238E27FC236}">
                <a16:creationId xmlns:a16="http://schemas.microsoft.com/office/drawing/2014/main" id="{A987DF10-7EFB-8494-CCA0-24BE4B133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900" y="1710696"/>
            <a:ext cx="6968314" cy="465826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9A7D061-1DF5-62BA-413D-D6EBB3758C7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5379" y="604461"/>
            <a:ext cx="11565227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Vamos a un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restaurante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¿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apetece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comer?</a:t>
            </a:r>
          </a:p>
        </p:txBody>
      </p:sp>
      <p:sp>
        <p:nvSpPr>
          <p:cNvPr id="6" name="Rectangle 5" descr="Pictograma &quot;Comer&quot;">
            <a:extLst>
              <a:ext uri="{FF2B5EF4-FFF2-40B4-BE49-F238E27FC236}">
                <a16:creationId xmlns:a16="http://schemas.microsoft.com/office/drawing/2014/main" id="{262ADA41-3396-36F4-F2FC-A58C0BACDFA5}"/>
              </a:ext>
            </a:extLst>
          </p:cNvPr>
          <p:cNvSpPr/>
          <p:nvPr/>
        </p:nvSpPr>
        <p:spPr>
          <a:xfrm>
            <a:off x="8594804" y="2665423"/>
            <a:ext cx="2744930" cy="2735149"/>
          </a:xfrm>
          <a:prstGeom prst="rect">
            <a:avLst/>
          </a:prstGeom>
          <a:solidFill>
            <a:srgbClr val="C7F3C7"/>
          </a:solidFill>
          <a:ln>
            <a:solidFill>
              <a:srgbClr val="C7F3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FDFD14-17F7-B7E4-CEA8-23E6F3CC4137}"/>
              </a:ext>
            </a:extLst>
          </p:cNvPr>
          <p:cNvSpPr txBox="1"/>
          <p:nvPr/>
        </p:nvSpPr>
        <p:spPr>
          <a:xfrm>
            <a:off x="9358273" y="4956216"/>
            <a:ext cx="122949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dirty="0"/>
              <a:t>comer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EE9877-A37D-CFFE-D01A-74673C796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4722" y="2717886"/>
            <a:ext cx="2633076" cy="2622638"/>
          </a:xfrm>
          <a:prstGeom prst="rect">
            <a:avLst/>
          </a:prstGeom>
        </p:spPr>
      </p:pic>
      <p:pic>
        <p:nvPicPr>
          <p:cNvPr id="3" name="Picture 2" descr="Foto de una mesa con un plato vacío en un restaurante">
            <a:extLst>
              <a:ext uri="{FF2B5EF4-FFF2-40B4-BE49-F238E27FC236}">
                <a16:creationId xmlns:a16="http://schemas.microsoft.com/office/drawing/2014/main" id="{021FCCD6-15F4-8AB1-60DF-1B92F9465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148" y="1709351"/>
            <a:ext cx="6971271" cy="466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23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26485B2-DD39-B845-86D8-F62ACB83F73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5379" y="604461"/>
            <a:ext cx="11565227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Quiero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comer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plato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lentejas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 descr="Pictograma &quot;Comer&quot;">
            <a:extLst>
              <a:ext uri="{FF2B5EF4-FFF2-40B4-BE49-F238E27FC236}">
                <a16:creationId xmlns:a16="http://schemas.microsoft.com/office/drawing/2014/main" id="{C35AA9C9-13A8-14A5-B8A4-73FB85B2E32E}"/>
              </a:ext>
            </a:extLst>
          </p:cNvPr>
          <p:cNvSpPr/>
          <p:nvPr/>
        </p:nvSpPr>
        <p:spPr>
          <a:xfrm>
            <a:off x="8594804" y="2665423"/>
            <a:ext cx="2744930" cy="2735149"/>
          </a:xfrm>
          <a:prstGeom prst="rect">
            <a:avLst/>
          </a:prstGeom>
          <a:solidFill>
            <a:srgbClr val="C7F3C7"/>
          </a:solidFill>
          <a:ln>
            <a:solidFill>
              <a:srgbClr val="C7F3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511E39-CFA0-00DB-BEE4-8D6E63CD5674}"/>
              </a:ext>
            </a:extLst>
          </p:cNvPr>
          <p:cNvSpPr txBox="1"/>
          <p:nvPr/>
        </p:nvSpPr>
        <p:spPr>
          <a:xfrm>
            <a:off x="9358273" y="4956216"/>
            <a:ext cx="122949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dirty="0"/>
              <a:t>comer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CAC4C7-AF21-7885-3B70-DAE9186C9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4722" y="2717886"/>
            <a:ext cx="2633076" cy="2622638"/>
          </a:xfrm>
          <a:prstGeom prst="rect">
            <a:avLst/>
          </a:prstGeom>
        </p:spPr>
      </p:pic>
      <p:pic>
        <p:nvPicPr>
          <p:cNvPr id="13" name="Picture 12" descr="Foto de un plato de lentejas en la mesa del restaurante">
            <a:extLst>
              <a:ext uri="{FF2B5EF4-FFF2-40B4-BE49-F238E27FC236}">
                <a16:creationId xmlns:a16="http://schemas.microsoft.com/office/drawing/2014/main" id="{C398C2CC-B2D8-325A-045B-9484533C3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148" y="1709351"/>
            <a:ext cx="6971271" cy="4664676"/>
          </a:xfrm>
          <a:prstGeom prst="rect">
            <a:avLst/>
          </a:prstGeom>
        </p:spPr>
      </p:pic>
      <p:pic>
        <p:nvPicPr>
          <p:cNvPr id="11" name="Picture 10" descr="Un plato de lentejas sobre la mesa de un restaurante">
            <a:extLst>
              <a:ext uri="{FF2B5EF4-FFF2-40B4-BE49-F238E27FC236}">
                <a16:creationId xmlns:a16="http://schemas.microsoft.com/office/drawing/2014/main" id="{55D0FAEE-3CFC-9513-45AD-BD5EA6F47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148" y="1709351"/>
            <a:ext cx="6981568" cy="466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1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476D69-D583-083E-3CAB-2587180D224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5379" y="604461"/>
            <a:ext cx="11565227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gustaría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comer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hamburguesa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 descr="Pictograma &quot;Comer&quot;">
            <a:extLst>
              <a:ext uri="{FF2B5EF4-FFF2-40B4-BE49-F238E27FC236}">
                <a16:creationId xmlns:a16="http://schemas.microsoft.com/office/drawing/2014/main" id="{28D13231-C28C-DBD5-648B-E8E59088BA8B}"/>
              </a:ext>
            </a:extLst>
          </p:cNvPr>
          <p:cNvSpPr/>
          <p:nvPr/>
        </p:nvSpPr>
        <p:spPr>
          <a:xfrm>
            <a:off x="8594804" y="2665423"/>
            <a:ext cx="2744930" cy="2735149"/>
          </a:xfrm>
          <a:prstGeom prst="rect">
            <a:avLst/>
          </a:prstGeom>
          <a:solidFill>
            <a:srgbClr val="C7F3C7"/>
          </a:solidFill>
          <a:ln>
            <a:solidFill>
              <a:srgbClr val="C7F3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7DA967-6A63-9F1C-24C7-7509F8F3E4B7}"/>
              </a:ext>
            </a:extLst>
          </p:cNvPr>
          <p:cNvSpPr txBox="1"/>
          <p:nvPr/>
        </p:nvSpPr>
        <p:spPr>
          <a:xfrm>
            <a:off x="9358273" y="4956216"/>
            <a:ext cx="122949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dirty="0"/>
              <a:t>comer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E98EEC-89BA-8937-CCA8-2E78C28AB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4722" y="2717886"/>
            <a:ext cx="2633076" cy="2622638"/>
          </a:xfrm>
          <a:prstGeom prst="rect">
            <a:avLst/>
          </a:prstGeom>
        </p:spPr>
      </p:pic>
      <p:pic>
        <p:nvPicPr>
          <p:cNvPr id="12" name="Picture 11" descr="Un plato con una hamburguesa en una mesa de un restaurante">
            <a:extLst>
              <a:ext uri="{FF2B5EF4-FFF2-40B4-BE49-F238E27FC236}">
                <a16:creationId xmlns:a16="http://schemas.microsoft.com/office/drawing/2014/main" id="{1B220F87-3BAD-0509-3F55-B50692D61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148" y="1709351"/>
            <a:ext cx="6981568" cy="4664676"/>
          </a:xfrm>
          <a:prstGeom prst="rect">
            <a:avLst/>
          </a:prstGeom>
        </p:spPr>
      </p:pic>
      <p:pic>
        <p:nvPicPr>
          <p:cNvPr id="13" name="Picture 12" descr="Un plato con una hamburguesa en una mesa de un restaurante">
            <a:extLst>
              <a:ext uri="{FF2B5EF4-FFF2-40B4-BE49-F238E27FC236}">
                <a16:creationId xmlns:a16="http://schemas.microsoft.com/office/drawing/2014/main" id="{DDA7BF1E-1C89-8EED-271C-D56E49780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148" y="1709351"/>
            <a:ext cx="6971271" cy="466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757C5660-CF24-2D60-2B49-A65415FFCC7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5379" y="604461"/>
            <a:ext cx="11565227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apetece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comer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tortilla</a:t>
            </a:r>
          </a:p>
        </p:txBody>
      </p:sp>
      <p:sp>
        <p:nvSpPr>
          <p:cNvPr id="4" name="Rectangle 3" descr="Pictograma &quot;Comer&quot;">
            <a:extLst>
              <a:ext uri="{FF2B5EF4-FFF2-40B4-BE49-F238E27FC236}">
                <a16:creationId xmlns:a16="http://schemas.microsoft.com/office/drawing/2014/main" id="{275B9FDB-6DF5-B8B3-1FBF-36A9ED5C7BFF}"/>
              </a:ext>
            </a:extLst>
          </p:cNvPr>
          <p:cNvSpPr/>
          <p:nvPr/>
        </p:nvSpPr>
        <p:spPr>
          <a:xfrm>
            <a:off x="8594804" y="2665423"/>
            <a:ext cx="2744930" cy="2735149"/>
          </a:xfrm>
          <a:prstGeom prst="rect">
            <a:avLst/>
          </a:prstGeom>
          <a:solidFill>
            <a:srgbClr val="C7F3C7"/>
          </a:solidFill>
          <a:ln>
            <a:solidFill>
              <a:srgbClr val="C7F3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8CDD05-59F9-5D8C-B849-3FDDF56D5692}"/>
              </a:ext>
            </a:extLst>
          </p:cNvPr>
          <p:cNvSpPr txBox="1"/>
          <p:nvPr/>
        </p:nvSpPr>
        <p:spPr>
          <a:xfrm>
            <a:off x="9358273" y="4956216"/>
            <a:ext cx="122949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dirty="0"/>
              <a:t>comer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E50DA-9E90-D99A-9ABD-46CFED136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4722" y="2717886"/>
            <a:ext cx="2633076" cy="2622638"/>
          </a:xfrm>
          <a:prstGeom prst="rect">
            <a:avLst/>
          </a:prstGeom>
        </p:spPr>
      </p:pic>
      <p:pic>
        <p:nvPicPr>
          <p:cNvPr id="11" name="Picture 10" descr="Un plato de tortilla en un plato sobre la mesa de un restaurante">
            <a:extLst>
              <a:ext uri="{FF2B5EF4-FFF2-40B4-BE49-F238E27FC236}">
                <a16:creationId xmlns:a16="http://schemas.microsoft.com/office/drawing/2014/main" id="{52B81D42-FACC-4565-5E61-1B6EDF664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148" y="1709351"/>
            <a:ext cx="6981568" cy="4664676"/>
          </a:xfrm>
          <a:prstGeom prst="rect">
            <a:avLst/>
          </a:prstGeom>
        </p:spPr>
      </p:pic>
      <p:pic>
        <p:nvPicPr>
          <p:cNvPr id="13" name="Picture 12" descr="Un plato de tortilla en un plato sobre la mesa de un restaurante">
            <a:extLst>
              <a:ext uri="{FF2B5EF4-FFF2-40B4-BE49-F238E27FC236}">
                <a16:creationId xmlns:a16="http://schemas.microsoft.com/office/drawing/2014/main" id="{D84A0C1C-3D76-64C3-EDC8-199525A05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148" y="1709351"/>
            <a:ext cx="6981568" cy="466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5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595E3-77B2-E74E-CAD2-9952BBDAD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1082D88-0DBF-D63B-3B77-5A435EDF225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5379" y="604461"/>
            <a:ext cx="11565227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gustaría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comer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plato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judías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 descr="Pictograma &quot;Comer&quot;">
            <a:extLst>
              <a:ext uri="{FF2B5EF4-FFF2-40B4-BE49-F238E27FC236}">
                <a16:creationId xmlns:a16="http://schemas.microsoft.com/office/drawing/2014/main" id="{F6EBF291-64EB-A690-FA91-93105AFD4B83}"/>
              </a:ext>
            </a:extLst>
          </p:cNvPr>
          <p:cNvSpPr/>
          <p:nvPr/>
        </p:nvSpPr>
        <p:spPr>
          <a:xfrm>
            <a:off x="8594804" y="2665423"/>
            <a:ext cx="2744930" cy="2735149"/>
          </a:xfrm>
          <a:prstGeom prst="rect">
            <a:avLst/>
          </a:prstGeom>
          <a:solidFill>
            <a:srgbClr val="C7F3C7"/>
          </a:solidFill>
          <a:ln>
            <a:solidFill>
              <a:srgbClr val="C7F3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FCF073-D447-96B8-5F06-00C02CC1DEB3}"/>
              </a:ext>
            </a:extLst>
          </p:cNvPr>
          <p:cNvSpPr txBox="1"/>
          <p:nvPr/>
        </p:nvSpPr>
        <p:spPr>
          <a:xfrm>
            <a:off x="9358273" y="4956216"/>
            <a:ext cx="122949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dirty="0"/>
              <a:t>comer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6C87E2-9787-754E-7637-4CF73078C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4722" y="2717886"/>
            <a:ext cx="2633076" cy="2622638"/>
          </a:xfrm>
          <a:prstGeom prst="rect">
            <a:avLst/>
          </a:prstGeom>
        </p:spPr>
      </p:pic>
      <p:pic>
        <p:nvPicPr>
          <p:cNvPr id="11" name="Picture 10" descr="Un plato de judías en una mesa del restaurante">
            <a:extLst>
              <a:ext uri="{FF2B5EF4-FFF2-40B4-BE49-F238E27FC236}">
                <a16:creationId xmlns:a16="http://schemas.microsoft.com/office/drawing/2014/main" id="{EB8E9E02-D1D4-3B42-349F-0C67C7041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148" y="1709351"/>
            <a:ext cx="6981568" cy="4664676"/>
          </a:xfrm>
          <a:prstGeom prst="rect">
            <a:avLst/>
          </a:prstGeom>
        </p:spPr>
      </p:pic>
      <p:pic>
        <p:nvPicPr>
          <p:cNvPr id="13" name="Picture 12" descr="Un plato de judías en una mesa del restaurante">
            <a:extLst>
              <a:ext uri="{FF2B5EF4-FFF2-40B4-BE49-F238E27FC236}">
                <a16:creationId xmlns:a16="http://schemas.microsoft.com/office/drawing/2014/main" id="{1BB1DE21-97DF-71D1-AEA3-B4D4F1F8F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610" y="1711890"/>
            <a:ext cx="6978042" cy="466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69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75C48-0963-62D3-CB2A-63FF4B727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39310D-3CA3-A615-1D48-84F7F76B80F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5379" y="604461"/>
            <a:ext cx="11565227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Quiero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comer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sopa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 descr="Pictograma &quot;Comer&quot;">
            <a:extLst>
              <a:ext uri="{FF2B5EF4-FFF2-40B4-BE49-F238E27FC236}">
                <a16:creationId xmlns:a16="http://schemas.microsoft.com/office/drawing/2014/main" id="{3793A843-E33A-009F-F855-45980431A858}"/>
              </a:ext>
            </a:extLst>
          </p:cNvPr>
          <p:cNvSpPr/>
          <p:nvPr/>
        </p:nvSpPr>
        <p:spPr>
          <a:xfrm>
            <a:off x="8594804" y="2665423"/>
            <a:ext cx="2744930" cy="2735149"/>
          </a:xfrm>
          <a:prstGeom prst="rect">
            <a:avLst/>
          </a:prstGeom>
          <a:solidFill>
            <a:srgbClr val="C7F3C7"/>
          </a:solidFill>
          <a:ln>
            <a:solidFill>
              <a:srgbClr val="C7F3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989054-CA2B-4007-428F-AC7E94632F75}"/>
              </a:ext>
            </a:extLst>
          </p:cNvPr>
          <p:cNvSpPr txBox="1"/>
          <p:nvPr/>
        </p:nvSpPr>
        <p:spPr>
          <a:xfrm>
            <a:off x="9358273" y="4956216"/>
            <a:ext cx="122949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dirty="0"/>
              <a:t>comer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D839D4-4C70-F534-3200-B7FC5F7B9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4722" y="2717886"/>
            <a:ext cx="2633076" cy="2622638"/>
          </a:xfrm>
          <a:prstGeom prst="rect">
            <a:avLst/>
          </a:prstGeom>
        </p:spPr>
      </p:pic>
      <p:pic>
        <p:nvPicPr>
          <p:cNvPr id="11" name="Picture 10" descr="Un plato de sopa sobre la mesa del restaurante">
            <a:extLst>
              <a:ext uri="{FF2B5EF4-FFF2-40B4-BE49-F238E27FC236}">
                <a16:creationId xmlns:a16="http://schemas.microsoft.com/office/drawing/2014/main" id="{87F9BF80-1CA4-BFE5-A82E-149D7EF52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148" y="1709351"/>
            <a:ext cx="6981568" cy="4664676"/>
          </a:xfrm>
          <a:prstGeom prst="rect">
            <a:avLst/>
          </a:prstGeom>
        </p:spPr>
      </p:pic>
      <p:pic>
        <p:nvPicPr>
          <p:cNvPr id="13" name="Picture 12" descr="Un plato de sopa sobre la mesa del restaurante">
            <a:extLst>
              <a:ext uri="{FF2B5EF4-FFF2-40B4-BE49-F238E27FC236}">
                <a16:creationId xmlns:a16="http://schemas.microsoft.com/office/drawing/2014/main" id="{07824898-5C68-5432-4D32-A7561458B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610" y="1711890"/>
            <a:ext cx="6978042" cy="466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99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553AD-B40B-392D-42AB-30BE32303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CADF9E8-8EBF-8EBC-341D-0AAB35F539B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5379" y="604461"/>
            <a:ext cx="11565227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apetece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comer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plato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albóndigas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 descr="Pictograma &quot;Comer&quot;">
            <a:extLst>
              <a:ext uri="{FF2B5EF4-FFF2-40B4-BE49-F238E27FC236}">
                <a16:creationId xmlns:a16="http://schemas.microsoft.com/office/drawing/2014/main" id="{05AA337E-94C8-8714-253C-6B1F918D4DCE}"/>
              </a:ext>
            </a:extLst>
          </p:cNvPr>
          <p:cNvSpPr/>
          <p:nvPr/>
        </p:nvSpPr>
        <p:spPr>
          <a:xfrm>
            <a:off x="8594804" y="2665423"/>
            <a:ext cx="2744930" cy="2735149"/>
          </a:xfrm>
          <a:prstGeom prst="rect">
            <a:avLst/>
          </a:prstGeom>
          <a:solidFill>
            <a:srgbClr val="C7F3C7"/>
          </a:solidFill>
          <a:ln>
            <a:solidFill>
              <a:srgbClr val="C7F3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BABFB5-DEBB-38F2-64E8-988BA132535C}"/>
              </a:ext>
            </a:extLst>
          </p:cNvPr>
          <p:cNvSpPr txBox="1"/>
          <p:nvPr/>
        </p:nvSpPr>
        <p:spPr>
          <a:xfrm>
            <a:off x="9358273" y="4956216"/>
            <a:ext cx="122949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dirty="0"/>
              <a:t>comer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C9F555-5B60-DED4-DD83-CD2F4A8D8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4722" y="2717886"/>
            <a:ext cx="2633076" cy="2622638"/>
          </a:xfrm>
          <a:prstGeom prst="rect">
            <a:avLst/>
          </a:prstGeom>
        </p:spPr>
      </p:pic>
      <p:pic>
        <p:nvPicPr>
          <p:cNvPr id="11" name="Picture 10" descr="Un plato de albóndigas sobre la mesa del restaurante">
            <a:extLst>
              <a:ext uri="{FF2B5EF4-FFF2-40B4-BE49-F238E27FC236}">
                <a16:creationId xmlns:a16="http://schemas.microsoft.com/office/drawing/2014/main" id="{834CFC22-D27C-FE97-F2CF-0ED134512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148" y="1709351"/>
            <a:ext cx="6981568" cy="4664676"/>
          </a:xfrm>
          <a:prstGeom prst="rect">
            <a:avLst/>
          </a:prstGeom>
        </p:spPr>
      </p:pic>
      <p:pic>
        <p:nvPicPr>
          <p:cNvPr id="13" name="Picture 12" descr="Un plato de albóndigas sobre la mesa del restaurante">
            <a:extLst>
              <a:ext uri="{FF2B5EF4-FFF2-40B4-BE49-F238E27FC236}">
                <a16:creationId xmlns:a16="http://schemas.microsoft.com/office/drawing/2014/main" id="{3803A0B4-569F-E375-7F1D-CAB64FE15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610" y="1711890"/>
            <a:ext cx="6978042" cy="466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4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5177E-C1CA-8BC0-2CAB-7CEFF28A2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6C9F68-1211-00AD-CE1D-77B1CF639F3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5379" y="604461"/>
            <a:ext cx="11565227" cy="7078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Quiero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comer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pescado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la plancha</a:t>
            </a:r>
          </a:p>
        </p:txBody>
      </p:sp>
      <p:sp>
        <p:nvSpPr>
          <p:cNvPr id="4" name="Rectangle 3" descr="Pictograma &quot;Comer&quot;">
            <a:extLst>
              <a:ext uri="{FF2B5EF4-FFF2-40B4-BE49-F238E27FC236}">
                <a16:creationId xmlns:a16="http://schemas.microsoft.com/office/drawing/2014/main" id="{3C96F641-E626-2390-6420-3AB57923DCF8}"/>
              </a:ext>
            </a:extLst>
          </p:cNvPr>
          <p:cNvSpPr/>
          <p:nvPr/>
        </p:nvSpPr>
        <p:spPr>
          <a:xfrm>
            <a:off x="8594804" y="2665423"/>
            <a:ext cx="2744930" cy="2735149"/>
          </a:xfrm>
          <a:prstGeom prst="rect">
            <a:avLst/>
          </a:prstGeom>
          <a:solidFill>
            <a:srgbClr val="C7F3C7"/>
          </a:solidFill>
          <a:ln>
            <a:solidFill>
              <a:srgbClr val="C7F3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AAA326-6A8F-9B63-BDE8-12A9BEE4D1D7}"/>
              </a:ext>
            </a:extLst>
          </p:cNvPr>
          <p:cNvSpPr txBox="1"/>
          <p:nvPr/>
        </p:nvSpPr>
        <p:spPr>
          <a:xfrm>
            <a:off x="9358273" y="4956216"/>
            <a:ext cx="122949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 dirty="0"/>
              <a:t>comer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1CCB7A-82AA-7C3D-C15D-358655270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4722" y="2717886"/>
            <a:ext cx="2633076" cy="2622638"/>
          </a:xfrm>
          <a:prstGeom prst="rect">
            <a:avLst/>
          </a:prstGeom>
        </p:spPr>
      </p:pic>
      <p:pic>
        <p:nvPicPr>
          <p:cNvPr id="12" name="Picture 11" descr="Un plato de pescado sobre la mesa del restaurante">
            <a:extLst>
              <a:ext uri="{FF2B5EF4-FFF2-40B4-BE49-F238E27FC236}">
                <a16:creationId xmlns:a16="http://schemas.microsoft.com/office/drawing/2014/main" id="{FDE73759-BF10-2A7D-3279-2F1832F69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148" y="1709351"/>
            <a:ext cx="6981568" cy="4664676"/>
          </a:xfrm>
          <a:prstGeom prst="rect">
            <a:avLst/>
          </a:prstGeom>
        </p:spPr>
      </p:pic>
      <p:pic>
        <p:nvPicPr>
          <p:cNvPr id="13" name="Picture 12" descr="Un plato de pescado sobre la mesa del restaurante">
            <a:extLst>
              <a:ext uri="{FF2B5EF4-FFF2-40B4-BE49-F238E27FC236}">
                <a16:creationId xmlns:a16="http://schemas.microsoft.com/office/drawing/2014/main" id="{DC7EF3F9-2A30-3214-B7A7-51CE757DB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610" y="1711890"/>
            <a:ext cx="6978042" cy="466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2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79</Words>
  <Application>Microsoft Office PowerPoint</Application>
  <PresentationFormat>Widescreen</PresentationFormat>
  <Paragraphs>20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Tema de Office</vt:lpstr>
      <vt:lpstr>Comer</vt:lpstr>
      <vt:lpstr>Vamos a un restaurante, ¿Qué te apetece comer?</vt:lpstr>
      <vt:lpstr>Quiero comer un plato de lentejas</vt:lpstr>
      <vt:lpstr>Me gustaría comer una hamburguesa</vt:lpstr>
      <vt:lpstr>Me apetece comer una tortilla</vt:lpstr>
      <vt:lpstr>Me gustaría comer un plato de judías</vt:lpstr>
      <vt:lpstr>Quiero comer una sopa</vt:lpstr>
      <vt:lpstr>Me apetece comer un plato de albóndigas</vt:lpstr>
      <vt:lpstr>Quiero comer un pescado a la plancha</vt:lpstr>
      <vt:lpstr>Ya hemos terminado.  Pagamos la cuenta y nos vamos.</vt:lpstr>
      <vt:lpstr>¿Qué te ha parecido?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Carlos Alonso Segura</cp:lastModifiedBy>
  <cp:revision>243</cp:revision>
  <dcterms:created xsi:type="dcterms:W3CDTF">2025-10-07T08:25:12Z</dcterms:created>
  <dcterms:modified xsi:type="dcterms:W3CDTF">2025-12-16T08:38:54Z</dcterms:modified>
</cp:coreProperties>
</file>