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701" r:id="rId3"/>
  </p:sldMasterIdLst>
  <p:notesMasterIdLst>
    <p:notesMasterId r:id="rId14"/>
  </p:notesMasterIdLst>
  <p:sldIdLst>
    <p:sldId id="360" r:id="rId4"/>
    <p:sldId id="257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14A19-E5F4-4585-8DFA-581E16A65D65}" v="3" dt="2025-12-16T11:29:15.494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78062473-3CCD-7C53-287A-94F2CBEE2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>
            <a:extLst>
              <a:ext uri="{FF2B5EF4-FFF2-40B4-BE49-F238E27FC236}">
                <a16:creationId xmlns:a16="http://schemas.microsoft.com/office/drawing/2014/main" id="{CAC416D3-EAE8-37F6-3F4E-32DF8CDDC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>
            <a:extLst>
              <a:ext uri="{FF2B5EF4-FFF2-40B4-BE49-F238E27FC236}">
                <a16:creationId xmlns:a16="http://schemas.microsoft.com/office/drawing/2014/main" id="{078C5973-F644-8AE5-8430-425C97EE55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89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84714C53-F24B-7077-85A0-42D80D200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DA2DC0AF-C70E-7F01-2548-1695A0E592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29F39E8B-5F78-4F8D-8E36-BDE06385E3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13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D772E5FA-BFFD-9CE2-D978-11E63D6D3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503F8F26-3C32-469A-247B-5AB2EC963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FFC9C1DC-6108-4784-4F58-288122EEDB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3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A725DAE6-374B-716D-382A-A7FCBE5B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E74A85DB-CB6D-54BB-A03C-CE8C0EC1D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D55B3DB1-9A98-AE14-B972-946ED1A785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23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2424FB4C-15B3-8226-43AC-E93924FF5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C4EB270A-E9A8-865D-1071-4EFBE3A6B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317804E4-D3EF-F8B2-CE8A-A4A809080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7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57492F6D-B713-63A0-08CA-D403247B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DDBC65E4-8346-A813-7426-4F2279F828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6538DF79-49E4-94BF-6F8B-2FB5443D78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68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75C0E998-D6D4-DDCB-B4C1-126C17A76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8F498E35-23A1-BEB9-D7DC-F3A81786F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31E7B9D7-26F7-17DB-3546-1C864F1B88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1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86ACA4B4-6743-B31C-221E-B546E65C6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C0A6C9B3-145B-9ACD-50C4-CB0EC9A4B9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5E4A73A0-4DB3-EF7B-6605-3A56D9B1DE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71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30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3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147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70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2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05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5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9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76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68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4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928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718380" y="1843128"/>
            <a:ext cx="5838064" cy="7273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3600"/>
              <a:t>Compramos</a:t>
            </a:r>
            <a:r>
              <a:rPr lang="en" sz="3600" dirty="0"/>
              <a:t> </a:t>
            </a:r>
            <a:r>
              <a:rPr lang="en" sz="3600" dirty="0">
                <a:solidFill>
                  <a:schemeClr val="bg2"/>
                </a:solidFill>
              </a:rPr>
              <a:t>MÁS</a:t>
            </a:r>
            <a:br>
              <a:rPr lang="en" sz="4000" dirty="0"/>
            </a:br>
            <a:br>
              <a:rPr lang="en" sz="4000" dirty="0"/>
            </a:br>
            <a:endParaRPr lang="en" dirty="0"/>
          </a:p>
        </p:txBody>
      </p:sp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Logotipo de Sinpromi Cabildo de Tenerife">
            <a:extLst>
              <a:ext uri="{FF2B5EF4-FFF2-40B4-BE49-F238E27FC236}">
                <a16:creationId xmlns:a16="http://schemas.microsoft.com/office/drawing/2014/main" id="{6E8A5BE1-3B18-98F2-2E6E-B463D0847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96332" y="61024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BA68C9-D63E-7109-42F1-6E64E79245F4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IMAGEN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20883-0DDC-68EF-221A-765A4D36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3757" y="1992730"/>
            <a:ext cx="4429124" cy="147386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CA162-2268-EE6E-A638-8C7B70E63B0D}"/>
              </a:ext>
            </a:extLst>
          </p:cNvPr>
          <p:cNvSpPr txBox="1"/>
          <p:nvPr/>
        </p:nvSpPr>
        <p:spPr>
          <a:xfrm>
            <a:off x="2760469" y="3405987"/>
            <a:ext cx="41014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Itim"/>
                <a:sym typeface="Itim"/>
              </a:rPr>
              <a:t>en</a:t>
            </a:r>
            <a:r>
              <a:rPr lang="en-US" sz="3200" b="1" dirty="0">
                <a:solidFill>
                  <a:schemeClr val="dk1"/>
                </a:solidFill>
                <a:latin typeface="Itim"/>
                <a:sym typeface="Itim"/>
              </a:rPr>
              <a:t> </a:t>
            </a:r>
            <a:r>
              <a:rPr lang="es-ES" sz="3200" b="1" dirty="0">
                <a:solidFill>
                  <a:schemeClr val="dk1"/>
                </a:solidFill>
                <a:latin typeface="Itim"/>
                <a:sym typeface="Itim"/>
              </a:rPr>
              <a:t>el supermercado</a:t>
            </a:r>
            <a:endParaRPr lang="es-ES" sz="3200" b="1" dirty="0">
              <a:solidFill>
                <a:schemeClr val="dk1"/>
              </a:solidFill>
              <a:latin typeface="Itim"/>
            </a:endParaRPr>
          </a:p>
        </p:txBody>
      </p:sp>
      <p:pic>
        <p:nvPicPr>
          <p:cNvPr id="9" name="Picture 8" descr="&#10;Imagen de un Supermercado">
            <a:extLst>
              <a:ext uri="{FF2B5EF4-FFF2-40B4-BE49-F238E27FC236}">
                <a16:creationId xmlns:a16="http://schemas.microsoft.com/office/drawing/2014/main" id="{5BC9A28B-BD41-2493-4396-D14A73482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70" y="1721385"/>
            <a:ext cx="2847172" cy="168696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33EA890-1A0B-2792-BE5D-E2D59A84BA04}"/>
              </a:ext>
            </a:extLst>
          </p:cNvPr>
          <p:cNvSpPr txBox="1"/>
          <p:nvPr/>
        </p:nvSpPr>
        <p:spPr>
          <a:xfrm>
            <a:off x="3323271" y="4117734"/>
            <a:ext cx="28875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Vocabulario</a:t>
            </a:r>
            <a:r>
              <a:rPr lang="en-US" dirty="0"/>
              <a:t> </a:t>
            </a:r>
            <a:r>
              <a:rPr lang="es-ES" dirty="0"/>
              <a:t>núcleo</a:t>
            </a:r>
            <a:r>
              <a:rPr lang="en-US" dirty="0"/>
              <a:t> MÁS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>
          <a:extLst>
            <a:ext uri="{FF2B5EF4-FFF2-40B4-BE49-F238E27FC236}">
              <a16:creationId xmlns:a16="http://schemas.microsoft.com/office/drawing/2014/main" id="{D7E8547D-6519-4DBE-9F46-0FCA11F4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>
            <a:extLst>
              <a:ext uri="{FF2B5EF4-FFF2-40B4-BE49-F238E27FC236}">
                <a16:creationId xmlns:a16="http://schemas.microsoft.com/office/drawing/2014/main" id="{CED45E62-A65C-C2DF-728D-6938F0C7F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18380" y="1843128"/>
            <a:ext cx="5838064" cy="7273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br>
              <a:rPr lang="en" sz="4000" dirty="0"/>
            </a:br>
            <a:br>
              <a:rPr lang="en" sz="4000" dirty="0"/>
            </a:br>
            <a:endParaRPr lang="en" dirty="0"/>
          </a:p>
        </p:txBody>
      </p:sp>
      <p:cxnSp>
        <p:nvCxnSpPr>
          <p:cNvPr id="793" name="Google Shape;793;p29">
            <a:extLst>
              <a:ext uri="{FF2B5EF4-FFF2-40B4-BE49-F238E27FC236}">
                <a16:creationId xmlns:a16="http://schemas.microsoft.com/office/drawing/2014/main" id="{5EAE2E28-079F-14F0-C358-E6EC9224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FF2B5EF4-FFF2-40B4-BE49-F238E27FC236}">
                <a16:creationId xmlns:a16="http://schemas.microsoft.com/office/drawing/2014/main" id="{297B0C79-1C74-C8DE-D1CD-1FFF174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FF2B5EF4-FFF2-40B4-BE49-F238E27FC236}">
                <a16:creationId xmlns:a16="http://schemas.microsoft.com/office/drawing/2014/main" id="{20E248F1-9973-31EE-82FA-F1A038EDD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FF2B5EF4-FFF2-40B4-BE49-F238E27FC236}">
                <a16:creationId xmlns:a16="http://schemas.microsoft.com/office/drawing/2014/main" id="{099FFC02-A4CD-EA85-C050-4BE5E727B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>
              <a:extLst>
                <a:ext uri="{FF2B5EF4-FFF2-40B4-BE49-F238E27FC236}">
                  <a16:creationId xmlns:a16="http://schemas.microsoft.com/office/drawing/2014/main" id="{51E97770-0F91-2F88-C0B5-B62775CED236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>
              <a:extLst>
                <a:ext uri="{FF2B5EF4-FFF2-40B4-BE49-F238E27FC236}">
                  <a16:creationId xmlns:a16="http://schemas.microsoft.com/office/drawing/2014/main" id="{26228455-7445-C78A-A473-57823B1F6A96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>
              <a:extLst>
                <a:ext uri="{FF2B5EF4-FFF2-40B4-BE49-F238E27FC236}">
                  <a16:creationId xmlns:a16="http://schemas.microsoft.com/office/drawing/2014/main" id="{668C794D-8A6D-BCF2-2C96-D93A515D3712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>
              <a:extLst>
                <a:ext uri="{FF2B5EF4-FFF2-40B4-BE49-F238E27FC236}">
                  <a16:creationId xmlns:a16="http://schemas.microsoft.com/office/drawing/2014/main" id="{2D81925E-06EA-2A74-528C-2806A79846EE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>
              <a:extLst>
                <a:ext uri="{FF2B5EF4-FFF2-40B4-BE49-F238E27FC236}">
                  <a16:creationId xmlns:a16="http://schemas.microsoft.com/office/drawing/2014/main" id="{3133CE94-1309-6327-A8BA-E1C4CE349EDE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>
              <a:extLst>
                <a:ext uri="{FF2B5EF4-FFF2-40B4-BE49-F238E27FC236}">
                  <a16:creationId xmlns:a16="http://schemas.microsoft.com/office/drawing/2014/main" id="{A7DA339C-134A-949E-4FA1-B81A5863DC89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>
              <a:extLst>
                <a:ext uri="{FF2B5EF4-FFF2-40B4-BE49-F238E27FC236}">
                  <a16:creationId xmlns:a16="http://schemas.microsoft.com/office/drawing/2014/main" id="{F6B54DB4-AC7F-DB47-3822-7AE73C0BF818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>
              <a:extLst>
                <a:ext uri="{FF2B5EF4-FFF2-40B4-BE49-F238E27FC236}">
                  <a16:creationId xmlns:a16="http://schemas.microsoft.com/office/drawing/2014/main" id="{613DAA09-8445-1FF2-D111-E6D97C6249A3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>
              <a:extLst>
                <a:ext uri="{FF2B5EF4-FFF2-40B4-BE49-F238E27FC236}">
                  <a16:creationId xmlns:a16="http://schemas.microsoft.com/office/drawing/2014/main" id="{DE36F992-E6A5-094C-9818-A84D38A18CA0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Logos de Sinpromi S.L. y Cabildo de Tenerife">
            <a:extLst>
              <a:ext uri="{FF2B5EF4-FFF2-40B4-BE49-F238E27FC236}">
                <a16:creationId xmlns:a16="http://schemas.microsoft.com/office/drawing/2014/main" id="{AE14EC8F-3224-3DC3-C290-4E499DC1E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96332" y="61024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6FE0C-A252-79BE-0785-4BFD3066707D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IMAGEN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AC4D8-DBA1-7D99-3F89-75F48B7A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3757" y="1992730"/>
            <a:ext cx="4429124" cy="147386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n de supermercado.">
            <a:extLst>
              <a:ext uri="{FF2B5EF4-FFF2-40B4-BE49-F238E27FC236}">
                <a16:creationId xmlns:a16="http://schemas.microsoft.com/office/drawing/2014/main" id="{DE689A13-47CF-31BD-A3F6-6291597B3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808" y="1404650"/>
            <a:ext cx="3453101" cy="234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F185B-852E-5D94-F59E-C5608334FE47}"/>
              </a:ext>
            </a:extLst>
          </p:cNvPr>
          <p:cNvSpPr txBox="1"/>
          <p:nvPr/>
        </p:nvSpPr>
        <p:spPr>
          <a:xfrm>
            <a:off x="3039514" y="4180339"/>
            <a:ext cx="31176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Autora: </a:t>
            </a:r>
            <a:r>
              <a:rPr lang="es-ES" err="1"/>
              <a:t>Desireé</a:t>
            </a:r>
            <a:r>
              <a:rPr lang="es-ES"/>
              <a:t> María Padrón Coello</a:t>
            </a:r>
          </a:p>
        </p:txBody>
      </p:sp>
    </p:spTree>
    <p:extLst>
      <p:ext uri="{BB962C8B-B14F-4D97-AF65-F5344CB8AC3E}">
        <p14:creationId xmlns:p14="http://schemas.microsoft.com/office/powerpoint/2010/main" val="114106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 dirty="0"/>
              <a:t>Siempre hay que comprar </a:t>
            </a:r>
            <a:r>
              <a:rPr lang="es-ES" sz="2800" dirty="0">
                <a:solidFill>
                  <a:schemeClr val="bg2"/>
                </a:solidFill>
              </a:rPr>
              <a:t>MÁS </a:t>
            </a:r>
            <a:r>
              <a:rPr lang="es-ES" sz="2800" dirty="0">
                <a:solidFill>
                  <a:schemeClr val="tx1"/>
                </a:solidFill>
              </a:rPr>
              <a:t>productos.</a:t>
            </a:r>
            <a:endParaRPr lang="es-ES" sz="2800">
              <a:solidFill>
                <a:schemeClr val="tx1"/>
              </a:solidFill>
            </a:endParaRPr>
          </a:p>
        </p:txBody>
      </p:sp>
      <p:pic>
        <p:nvPicPr>
          <p:cNvPr id="3" name="Picture 2" descr="Persona empujando carro de la compra por el supermercado">
            <a:extLst>
              <a:ext uri="{FF2B5EF4-FFF2-40B4-BE49-F238E27FC236}">
                <a16:creationId xmlns:a16="http://schemas.microsoft.com/office/drawing/2014/main" id="{571A2B23-883D-CAD5-1CD2-6AAC0E507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490" y="1060376"/>
            <a:ext cx="5387937" cy="3642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2D108ED1-0176-8D5B-E864-7304F8E3C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AD1C17D2-D51C-4714-B280-01360FA3A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Queremos 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fruta.</a:t>
            </a:r>
          </a:p>
        </p:txBody>
      </p:sp>
      <p:pic>
        <p:nvPicPr>
          <p:cNvPr id="5" name="Picture 4" descr="Persona comprando fruta en el supermercado.">
            <a:extLst>
              <a:ext uri="{FF2B5EF4-FFF2-40B4-BE49-F238E27FC236}">
                <a16:creationId xmlns:a16="http://schemas.microsoft.com/office/drawing/2014/main" id="{4F4AA9DA-BFDC-73ED-B329-980A239A5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0" y="1060373"/>
            <a:ext cx="5539419" cy="3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2DD48015-B330-5046-2CF7-2F87760F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CFDCDB1D-5EFC-DE72-0518-5E84BE3523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Necesitamos 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agua.</a:t>
            </a:r>
          </a:p>
        </p:txBody>
      </p:sp>
      <p:pic>
        <p:nvPicPr>
          <p:cNvPr id="7" name="Picture 6" descr="Persona comprando agua en el supermercado.">
            <a:extLst>
              <a:ext uri="{FF2B5EF4-FFF2-40B4-BE49-F238E27FC236}">
                <a16:creationId xmlns:a16="http://schemas.microsoft.com/office/drawing/2014/main" id="{2B5A6128-36E8-1631-C229-E87A174761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1" y="1060373"/>
            <a:ext cx="5381052" cy="3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93414B33-E08F-8BFA-54DC-663D191B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A4AA3AC3-E3A9-8C9C-B8B3-847BD7C69D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 dirty="0"/>
              <a:t>Cogemos </a:t>
            </a:r>
            <a:r>
              <a:rPr lang="es-ES" sz="2800" dirty="0">
                <a:solidFill>
                  <a:schemeClr val="bg2"/>
                </a:solidFill>
              </a:rPr>
              <a:t>MÁS</a:t>
            </a:r>
            <a:r>
              <a:rPr lang="es-ES" sz="2800" dirty="0"/>
              <a:t> verdura.</a:t>
            </a:r>
          </a:p>
        </p:txBody>
      </p:sp>
      <p:pic>
        <p:nvPicPr>
          <p:cNvPr id="2" name="Picture 1" descr="Persona comprando verdura en el supermercado.">
            <a:extLst>
              <a:ext uri="{FF2B5EF4-FFF2-40B4-BE49-F238E27FC236}">
                <a16:creationId xmlns:a16="http://schemas.microsoft.com/office/drawing/2014/main" id="{C00A5E5C-0514-DC45-DAF0-D9C2DC61E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1" y="1060373"/>
            <a:ext cx="5415481" cy="36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DA425CBA-919A-F61A-66A8-78B74A1E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DD5A79E1-E0F7-BD4B-85E8-E3B61CA40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Nos hace </a:t>
            </a:r>
            <a:r>
              <a:rPr lang="es-ES" sz="2800">
                <a:solidFill>
                  <a:srgbClr val="1C4587"/>
                </a:solidFill>
              </a:rPr>
              <a:t>falta 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papel higiénico.</a:t>
            </a:r>
          </a:p>
        </p:txBody>
      </p:sp>
      <p:pic>
        <p:nvPicPr>
          <p:cNvPr id="3" name="Picture 2" descr="Persona comprando papel higiénico en el supermercado.">
            <a:extLst>
              <a:ext uri="{FF2B5EF4-FFF2-40B4-BE49-F238E27FC236}">
                <a16:creationId xmlns:a16="http://schemas.microsoft.com/office/drawing/2014/main" id="{14CD5A3C-39F5-F340-50E1-AE77E8255E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0" y="1060373"/>
            <a:ext cx="5415481" cy="36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67346832-57A2-FB53-D82D-5BD2D02A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B82FA25F-71AF-3B8C-EAD8-0C85FC822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Nos apetece 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golosinas.</a:t>
            </a:r>
          </a:p>
        </p:txBody>
      </p:sp>
      <p:pic>
        <p:nvPicPr>
          <p:cNvPr id="2" name="Picture 1" descr="Persona llenando el carro de la compra de golosinas.">
            <a:extLst>
              <a:ext uri="{FF2B5EF4-FFF2-40B4-BE49-F238E27FC236}">
                <a16:creationId xmlns:a16="http://schemas.microsoft.com/office/drawing/2014/main" id="{53781456-483D-1472-5113-616DBC596F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1" y="1060373"/>
            <a:ext cx="5415480" cy="3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3BE498FD-EE61-52B8-EAA4-5B6295A67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06D2610F-7AA8-7521-FA79-F66D06D6F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Compramos 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huevos.</a:t>
            </a:r>
          </a:p>
        </p:txBody>
      </p:sp>
      <p:pic>
        <p:nvPicPr>
          <p:cNvPr id="3" name="Picture 2" descr="Persona comprando huevos.">
            <a:extLst>
              <a:ext uri="{FF2B5EF4-FFF2-40B4-BE49-F238E27FC236}">
                <a16:creationId xmlns:a16="http://schemas.microsoft.com/office/drawing/2014/main" id="{D78CC64B-9B86-8E4C-48D2-E5D5B5865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0" y="1060373"/>
            <a:ext cx="5415480" cy="3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484670E7-02D2-459C-C59A-BC7D2EE6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3420DE9C-2B7E-4783-F47D-60CFF26A68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737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Metemos </a:t>
            </a:r>
            <a:r>
              <a:rPr lang="es-ES" sz="2800">
                <a:solidFill>
                  <a:schemeClr val="bg2"/>
                </a:solidFill>
              </a:rPr>
              <a:t>MÁS</a:t>
            </a:r>
            <a:r>
              <a:rPr lang="es-ES" sz="2800"/>
              <a:t> productos de limpieza.</a:t>
            </a:r>
          </a:p>
        </p:txBody>
      </p:sp>
      <p:pic>
        <p:nvPicPr>
          <p:cNvPr id="2" name="Picture 1" descr="Persona comprando productos de limpieza.">
            <a:extLst>
              <a:ext uri="{FF2B5EF4-FFF2-40B4-BE49-F238E27FC236}">
                <a16:creationId xmlns:a16="http://schemas.microsoft.com/office/drawing/2014/main" id="{05D391F3-7E63-77AC-DB52-F35C8BD9A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0" y="1060373"/>
            <a:ext cx="5532535" cy="3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8510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61</Words>
  <Application>Microsoft Office PowerPoint</Application>
  <PresentationFormat>Presentación en pantalla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Itim</vt:lpstr>
      <vt:lpstr>Merriweather</vt:lpstr>
      <vt:lpstr>Muli</vt:lpstr>
      <vt:lpstr>Online Notebook by Slidesgo</vt:lpstr>
      <vt:lpstr>1_Online Notebook by Slidesgo</vt:lpstr>
      <vt:lpstr>2_Online Notebook by Slidesgo</vt:lpstr>
      <vt:lpstr>Compramos MÁS  </vt:lpstr>
      <vt:lpstr>Siempre hay que comprar MÁS productos.</vt:lpstr>
      <vt:lpstr>Queremos MÁS fruta.</vt:lpstr>
      <vt:lpstr>Necesitamos MÁS agua.</vt:lpstr>
      <vt:lpstr>Cogemos MÁS verdura.</vt:lpstr>
      <vt:lpstr>Nos hace falta MÁS papel higiénico.</vt:lpstr>
      <vt:lpstr>Nos apetece MÁS golosinas.</vt:lpstr>
      <vt:lpstr>Compramos MÁS huevos.</vt:lpstr>
      <vt:lpstr>Metemos MÁS productos de limpieza.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262</cp:revision>
  <cp:lastPrinted>2024-11-19T11:05:48Z</cp:lastPrinted>
  <dcterms:modified xsi:type="dcterms:W3CDTF">2025-12-16T11:29:18Z</dcterms:modified>
</cp:coreProperties>
</file>