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701" r:id="rId3"/>
  </p:sldMasterIdLst>
  <p:notesMasterIdLst>
    <p:notesMasterId r:id="rId14"/>
  </p:notesMasterIdLst>
  <p:sldIdLst>
    <p:sldId id="256" r:id="rId4"/>
    <p:sldId id="257" r:id="rId5"/>
    <p:sldId id="258" r:id="rId6"/>
    <p:sldId id="260" r:id="rId7"/>
    <p:sldId id="259" r:id="rId8"/>
    <p:sldId id="263" r:id="rId9"/>
    <p:sldId id="264" r:id="rId10"/>
    <p:sldId id="262" r:id="rId11"/>
    <p:sldId id="261" r:id="rId12"/>
    <p:sldId id="265" r:id="rId13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D52D8-8EF9-4577-8BFD-33E45695109C}" v="1" dt="2025-12-16T11:29:38.200"/>
  </p1510:revLst>
</p1510:revInfo>
</file>

<file path=ppt/tableStyles.xml><?xml version="1.0" encoding="utf-8"?>
<a:tblStyleLst xmlns:a="http://schemas.openxmlformats.org/drawingml/2006/main" def="{374C7539-A3C9-4C86-90A4-9C380B096F08}">
  <a:tblStyle styleId="{374C7539-A3C9-4C86-90A4-9C380B096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1F873538-6377-1435-6ABB-170B464F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>
            <a:extLst>
              <a:ext uri="{FF2B5EF4-FFF2-40B4-BE49-F238E27FC236}">
                <a16:creationId xmlns:a16="http://schemas.microsoft.com/office/drawing/2014/main" id="{F3F75A97-99A2-E79F-4F64-DB7CDE8AF9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>
            <a:extLst>
              <a:ext uri="{FF2B5EF4-FFF2-40B4-BE49-F238E27FC236}">
                <a16:creationId xmlns:a16="http://schemas.microsoft.com/office/drawing/2014/main" id="{48A3088E-F362-ED0B-4973-D08C1B84D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4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5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08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5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2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6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30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3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147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70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18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42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05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35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39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5768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68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72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8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20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2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9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8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5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9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88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5221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5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4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697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57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2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289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1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5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33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6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873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6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4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928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945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910562" y="-12662"/>
            <a:ext cx="7426040" cy="51570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4800"/>
              <a:t>Compramos más</a:t>
            </a:r>
            <a:br>
              <a:rPr lang="en" sz="4800" dirty="0"/>
            </a:br>
            <a:br>
              <a:rPr lang="en" sz="4800" dirty="0"/>
            </a:br>
            <a:br>
              <a:rPr lang="en" sz="4800" dirty="0"/>
            </a:br>
            <a:r>
              <a:rPr lang="es-ES" sz="4800"/>
              <a:t>en</a:t>
            </a:r>
            <a:r>
              <a:rPr lang="en" sz="4800" dirty="0"/>
              <a:t> la </a:t>
            </a:r>
            <a:r>
              <a:rPr lang="es-ES" sz="4800"/>
              <a:t>mercería</a:t>
            </a:r>
          </a:p>
        </p:txBody>
      </p:sp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 descr="Logos de Sinpromi S.L. y Cabildo de Tenerife">
            <a:extLst>
              <a:ext uri="{FF2B5EF4-FFF2-40B4-BE49-F238E27FC236}">
                <a16:creationId xmlns:a16="http://schemas.microsoft.com/office/drawing/2014/main" id="{CF82CDAE-310C-B4BF-84E9-0CFAB522C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B21C11-801B-26CF-C065-A4309609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2243" y="2148577"/>
            <a:ext cx="4212230" cy="10530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14E62-A915-6798-7839-6AADB892F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59" y="1824102"/>
            <a:ext cx="2274259" cy="1495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7F2D6-955D-C262-6CD5-DA7392759A90}"/>
              </a:ext>
            </a:extLst>
          </p:cNvPr>
          <p:cNvSpPr txBox="1"/>
          <p:nvPr/>
        </p:nvSpPr>
        <p:spPr>
          <a:xfrm>
            <a:off x="3450834" y="4199183"/>
            <a:ext cx="26469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Vocabulario Núcleo</a:t>
            </a:r>
            <a:r>
              <a:rPr lang="en-US" dirty="0"/>
              <a:t>: MÁS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>
          <a:extLst>
            <a:ext uri="{FF2B5EF4-FFF2-40B4-BE49-F238E27FC236}">
              <a16:creationId xmlns:a16="http://schemas.microsoft.com/office/drawing/2014/main" id="{7939E94B-5D6A-C477-67B2-667A6D37A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>
            <a:extLst>
              <a:ext uri="{FF2B5EF4-FFF2-40B4-BE49-F238E27FC236}">
                <a16:creationId xmlns:a16="http://schemas.microsoft.com/office/drawing/2014/main" id="{376696FE-69CD-2ECA-3848-5B82E5EEE0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0562" y="-12662"/>
            <a:ext cx="7426040" cy="51570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br>
              <a:rPr lang="en" sz="4800" dirty="0"/>
            </a:br>
            <a:br>
              <a:rPr lang="en" sz="4800" dirty="0"/>
            </a:br>
            <a:br>
              <a:rPr lang="en" sz="4800" dirty="0"/>
            </a:br>
            <a:endParaRPr lang="es-ES" sz="4800"/>
          </a:p>
        </p:txBody>
      </p:sp>
      <p:cxnSp>
        <p:nvCxnSpPr>
          <p:cNvPr id="793" name="Google Shape;793;p29">
            <a:extLst>
              <a:ext uri="{FF2B5EF4-FFF2-40B4-BE49-F238E27FC236}">
                <a16:creationId xmlns:a16="http://schemas.microsoft.com/office/drawing/2014/main" id="{2C154303-2AE5-B7D4-3937-0A45DBA0E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FF2B5EF4-FFF2-40B4-BE49-F238E27FC236}">
                <a16:creationId xmlns:a16="http://schemas.microsoft.com/office/drawing/2014/main" id="{C49C3627-BE3A-A368-1DC8-1048F4107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FF2B5EF4-FFF2-40B4-BE49-F238E27FC236}">
                <a16:creationId xmlns:a16="http://schemas.microsoft.com/office/drawing/2014/main" id="{A18CCB8A-DD8C-EB65-A7DA-06488788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>
            <a:extLst>
              <a:ext uri="{FF2B5EF4-FFF2-40B4-BE49-F238E27FC236}">
                <a16:creationId xmlns:a16="http://schemas.microsoft.com/office/drawing/2014/main" id="{6EEDAF98-6DE9-027E-1247-B0E39F784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>
              <a:extLst>
                <a:ext uri="{FF2B5EF4-FFF2-40B4-BE49-F238E27FC236}">
                  <a16:creationId xmlns:a16="http://schemas.microsoft.com/office/drawing/2014/main" id="{09AD9E22-016D-DAAA-EA1B-7FAA77DDA543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>
              <a:extLst>
                <a:ext uri="{FF2B5EF4-FFF2-40B4-BE49-F238E27FC236}">
                  <a16:creationId xmlns:a16="http://schemas.microsoft.com/office/drawing/2014/main" id="{71D1141B-0DD0-95B9-EDC9-1CF4E09E0EFC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>
              <a:extLst>
                <a:ext uri="{FF2B5EF4-FFF2-40B4-BE49-F238E27FC236}">
                  <a16:creationId xmlns:a16="http://schemas.microsoft.com/office/drawing/2014/main" id="{B61BB122-EF63-13B1-6C63-E68349E6B058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>
              <a:extLst>
                <a:ext uri="{FF2B5EF4-FFF2-40B4-BE49-F238E27FC236}">
                  <a16:creationId xmlns:a16="http://schemas.microsoft.com/office/drawing/2014/main" id="{0967D957-2101-E3AB-FF9C-861A312C66E0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>
              <a:extLst>
                <a:ext uri="{FF2B5EF4-FFF2-40B4-BE49-F238E27FC236}">
                  <a16:creationId xmlns:a16="http://schemas.microsoft.com/office/drawing/2014/main" id="{DDD8DAF4-2CB0-A0F7-8CC8-975F8292463B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>
              <a:extLst>
                <a:ext uri="{FF2B5EF4-FFF2-40B4-BE49-F238E27FC236}">
                  <a16:creationId xmlns:a16="http://schemas.microsoft.com/office/drawing/2014/main" id="{11443AC5-07F3-A2AE-8B39-41475BFF855C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>
              <a:extLst>
                <a:ext uri="{FF2B5EF4-FFF2-40B4-BE49-F238E27FC236}">
                  <a16:creationId xmlns:a16="http://schemas.microsoft.com/office/drawing/2014/main" id="{7685B87F-6759-2EEA-7727-1DD976498652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>
              <a:extLst>
                <a:ext uri="{FF2B5EF4-FFF2-40B4-BE49-F238E27FC236}">
                  <a16:creationId xmlns:a16="http://schemas.microsoft.com/office/drawing/2014/main" id="{BB98CAB3-3C01-6339-8623-FC0645FA937C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>
              <a:extLst>
                <a:ext uri="{FF2B5EF4-FFF2-40B4-BE49-F238E27FC236}">
                  <a16:creationId xmlns:a16="http://schemas.microsoft.com/office/drawing/2014/main" id="{D77B5577-478A-96E3-1FC3-6AE99504C787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 descr="Logos de Sinpromi S.L. y Cabildo de Tenerife">
            <a:extLst>
              <a:ext uri="{FF2B5EF4-FFF2-40B4-BE49-F238E27FC236}">
                <a16:creationId xmlns:a16="http://schemas.microsoft.com/office/drawing/2014/main" id="{414A6A8A-554F-B53A-D819-69F068F97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8012BB-2669-66C2-35BE-C10AC6A6E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2243" y="2148577"/>
            <a:ext cx="4212230" cy="10530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092D2-9136-7303-ED9F-97816F8C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82" y="1562451"/>
            <a:ext cx="2914613" cy="1832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B88867-FBBC-3B72-B780-00A4EF9EA1CC}"/>
              </a:ext>
            </a:extLst>
          </p:cNvPr>
          <p:cNvSpPr txBox="1"/>
          <p:nvPr/>
        </p:nvSpPr>
        <p:spPr>
          <a:xfrm>
            <a:off x="3450834" y="4199183"/>
            <a:ext cx="26469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Autora: </a:t>
            </a:r>
            <a:r>
              <a:rPr lang="es-ES" dirty="0" err="1"/>
              <a:t>Yolimar</a:t>
            </a:r>
            <a:r>
              <a:rPr lang="es-ES" dirty="0"/>
              <a:t> </a:t>
            </a:r>
            <a:r>
              <a:rPr lang="es-ES" dirty="0" err="1"/>
              <a:t>Siverio</a:t>
            </a:r>
            <a:r>
              <a:rPr lang="es-ES" dirty="0"/>
              <a:t> Pérez</a:t>
            </a:r>
          </a:p>
        </p:txBody>
      </p:sp>
    </p:spTree>
    <p:extLst>
      <p:ext uri="{BB962C8B-B14F-4D97-AF65-F5344CB8AC3E}">
        <p14:creationId xmlns:p14="http://schemas.microsoft.com/office/powerpoint/2010/main" val="165314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69365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800" dirty="0"/>
              <a:t>En </a:t>
            </a:r>
            <a:r>
              <a:rPr lang="en" sz="2800" dirty="0">
                <a:solidFill>
                  <a:srgbClr val="1C4587"/>
                </a:solidFill>
              </a:rPr>
              <a:t>la </a:t>
            </a:r>
            <a:r>
              <a:rPr lang="es-ES" sz="2800" dirty="0">
                <a:solidFill>
                  <a:srgbClr val="1C4587"/>
                </a:solidFill>
              </a:rPr>
              <a:t>mercería compramos</a:t>
            </a:r>
            <a:r>
              <a:rPr lang="en" sz="2800" dirty="0">
                <a:solidFill>
                  <a:srgbClr val="1C4587"/>
                </a:solidFill>
              </a:rPr>
              <a:t> </a:t>
            </a:r>
            <a:r>
              <a:rPr lang="en" sz="2800" dirty="0">
                <a:solidFill>
                  <a:schemeClr val="bg2"/>
                </a:solidFill>
              </a:rPr>
              <a:t>MÁS </a:t>
            </a:r>
            <a:r>
              <a:rPr lang="es-ES" sz="2800" dirty="0"/>
              <a:t>ovillos de lana</a:t>
            </a:r>
            <a:endParaRPr lang="es-ES" sz="2800"/>
          </a:p>
        </p:txBody>
      </p:sp>
      <p:pic>
        <p:nvPicPr>
          <p:cNvPr id="2" name="Picture 1" descr="Foto de una mujer en una mercería comprando ovillos de lana">
            <a:extLst>
              <a:ext uri="{FF2B5EF4-FFF2-40B4-BE49-F238E27FC236}">
                <a16:creationId xmlns:a16="http://schemas.microsoft.com/office/drawing/2014/main" id="{3D07DE28-DC14-83B1-F008-B7E83354E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498" y="1286635"/>
            <a:ext cx="5382279" cy="3577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23;p30">
            <a:extLst>
              <a:ext uri="{FF2B5EF4-FFF2-40B4-BE49-F238E27FC236}">
                <a16:creationId xmlns:a16="http://schemas.microsoft.com/office/drawing/2014/main" id="{D6014CFB-60FA-00EB-B56D-DA2077CBA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70543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800" dirty="0"/>
              <a:t>También</a:t>
            </a:r>
            <a:r>
              <a:rPr lang="en" sz="2800" dirty="0">
                <a:solidFill>
                  <a:srgbClr val="1C4587"/>
                </a:solidFill>
              </a:rPr>
              <a:t> </a:t>
            </a:r>
            <a:r>
              <a:rPr lang="es-ES" sz="2800" dirty="0">
                <a:solidFill>
                  <a:srgbClr val="1C4587"/>
                </a:solidFill>
              </a:rPr>
              <a:t>necesitamos</a:t>
            </a:r>
            <a:r>
              <a:rPr lang="en" sz="2800" dirty="0">
                <a:solidFill>
                  <a:srgbClr val="1C4587"/>
                </a:solidFill>
              </a:rPr>
              <a:t> </a:t>
            </a:r>
            <a:r>
              <a:rPr lang="en" sz="2800" dirty="0">
                <a:solidFill>
                  <a:schemeClr val="bg2"/>
                </a:solidFill>
              </a:rPr>
              <a:t>MÁS </a:t>
            </a:r>
            <a:r>
              <a:rPr lang="en" sz="2800" dirty="0" err="1"/>
              <a:t>telas</a:t>
            </a:r>
            <a:r>
              <a:rPr lang="en" sz="2800" dirty="0"/>
              <a:t> </a:t>
            </a:r>
          </a:p>
        </p:txBody>
      </p:sp>
      <p:pic>
        <p:nvPicPr>
          <p:cNvPr id="9" name="Picture 8" descr="Foto de un hombre en una mercería comprando tela">
            <a:extLst>
              <a:ext uri="{FF2B5EF4-FFF2-40B4-BE49-F238E27FC236}">
                <a16:creationId xmlns:a16="http://schemas.microsoft.com/office/drawing/2014/main" id="{062DADD3-DE68-45D8-1242-B8C9174EC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860" y="1283917"/>
            <a:ext cx="5444910" cy="3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FB9EA-D9B6-DEC7-BE13-A742E110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23;p30">
            <a:extLst>
              <a:ext uri="{FF2B5EF4-FFF2-40B4-BE49-F238E27FC236}">
                <a16:creationId xmlns:a16="http://schemas.microsoft.com/office/drawing/2014/main" id="{E570F114-1CCE-3BA4-3B66-0A8D0B913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7535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800" dirty="0"/>
              <a:t>Además</a:t>
            </a:r>
            <a:r>
              <a:rPr lang="en" sz="2800" dirty="0">
                <a:solidFill>
                  <a:srgbClr val="1C4587"/>
                </a:solidFill>
              </a:rPr>
              <a:t> cogemos </a:t>
            </a:r>
            <a:r>
              <a:rPr lang="en" sz="2800" dirty="0">
                <a:solidFill>
                  <a:schemeClr val="bg2"/>
                </a:solidFill>
              </a:rPr>
              <a:t>MÁS </a:t>
            </a:r>
            <a:r>
              <a:rPr lang="en" sz="2800" dirty="0"/>
              <a:t>botones </a:t>
            </a:r>
          </a:p>
        </p:txBody>
      </p:sp>
      <p:pic>
        <p:nvPicPr>
          <p:cNvPr id="9" name="Picture 8" descr="Foto de una mujer comprando botones">
            <a:extLst>
              <a:ext uri="{FF2B5EF4-FFF2-40B4-BE49-F238E27FC236}">
                <a16:creationId xmlns:a16="http://schemas.microsoft.com/office/drawing/2014/main" id="{A67BEB99-ADE7-BB2E-CB31-1749596E1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861" y="1283918"/>
            <a:ext cx="5429252" cy="3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6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E140-4F33-CBC5-9DEB-65BD5DF9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3;p30">
            <a:extLst>
              <a:ext uri="{FF2B5EF4-FFF2-40B4-BE49-F238E27FC236}">
                <a16:creationId xmlns:a16="http://schemas.microsoft.com/office/drawing/2014/main" id="{4B14C4F9-2834-2685-0A82-33B91FDCF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791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800" dirty="0"/>
              <a:t>Nos</a:t>
            </a:r>
            <a:r>
              <a:rPr lang="en" sz="2800" dirty="0">
                <a:solidFill>
                  <a:srgbClr val="1C4587"/>
                </a:solidFill>
              </a:rPr>
              <a:t> </a:t>
            </a:r>
            <a:r>
              <a:rPr lang="es-ES" sz="2800" dirty="0">
                <a:solidFill>
                  <a:srgbClr val="1C4587"/>
                </a:solidFill>
              </a:rPr>
              <a:t>hacen falta</a:t>
            </a:r>
            <a:r>
              <a:rPr lang="en" sz="2800" dirty="0">
                <a:solidFill>
                  <a:srgbClr val="1C4587"/>
                </a:solidFill>
              </a:rPr>
              <a:t> </a:t>
            </a:r>
            <a:r>
              <a:rPr lang="en" sz="2800" dirty="0">
                <a:solidFill>
                  <a:schemeClr val="bg2"/>
                </a:solidFill>
              </a:rPr>
              <a:t>MÁS</a:t>
            </a:r>
            <a:r>
              <a:rPr lang="es-ES" sz="2800" dirty="0">
                <a:solidFill>
                  <a:schemeClr val="bg2"/>
                </a:solidFill>
              </a:rPr>
              <a:t> </a:t>
            </a:r>
            <a:r>
              <a:rPr lang="es-ES" sz="2800" dirty="0"/>
              <a:t>cremalleras </a:t>
            </a:r>
          </a:p>
        </p:txBody>
      </p:sp>
      <p:pic>
        <p:nvPicPr>
          <p:cNvPr id="4" name="Picture 3" descr="Foto de un señor comprando cremalleras">
            <a:extLst>
              <a:ext uri="{FF2B5EF4-FFF2-40B4-BE49-F238E27FC236}">
                <a16:creationId xmlns:a16="http://schemas.microsoft.com/office/drawing/2014/main" id="{56647F06-4884-903F-12A9-0219EDB63C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597" y="1284109"/>
            <a:ext cx="5393975" cy="35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46021-3812-1C52-B647-1738253FA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3;p30">
            <a:extLst>
              <a:ext uri="{FF2B5EF4-FFF2-40B4-BE49-F238E27FC236}">
                <a16:creationId xmlns:a16="http://schemas.microsoft.com/office/drawing/2014/main" id="{F8372B3C-732B-A309-D63A-C9BF15F44D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791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800" dirty="0"/>
              <a:t>También</a:t>
            </a:r>
            <a:r>
              <a:rPr lang="en" sz="2800" dirty="0">
                <a:solidFill>
                  <a:srgbClr val="1C4587"/>
                </a:solidFill>
              </a:rPr>
              <a:t> </a:t>
            </a:r>
            <a:r>
              <a:rPr lang="es-ES" sz="2800">
                <a:solidFill>
                  <a:srgbClr val="1C4587"/>
                </a:solidFill>
              </a:rPr>
              <a:t>queremos </a:t>
            </a:r>
            <a:r>
              <a:rPr lang="es-ES" sz="2800">
                <a:solidFill>
                  <a:schemeClr val="bg2"/>
                </a:solidFill>
              </a:rPr>
              <a:t>MÁS </a:t>
            </a:r>
            <a:r>
              <a:rPr lang="es-ES" sz="2800"/>
              <a:t>dedales </a:t>
            </a:r>
          </a:p>
        </p:txBody>
      </p:sp>
      <p:pic>
        <p:nvPicPr>
          <p:cNvPr id="4" name="Picture 3" descr="Foto de una chica comprando dedales">
            <a:extLst>
              <a:ext uri="{FF2B5EF4-FFF2-40B4-BE49-F238E27FC236}">
                <a16:creationId xmlns:a16="http://schemas.microsoft.com/office/drawing/2014/main" id="{4886B02B-EC2A-218A-9048-E070EEB9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861" y="1283917"/>
            <a:ext cx="5311820" cy="3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E099-FCFB-7EA1-D738-766261BA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3;p30">
            <a:extLst>
              <a:ext uri="{FF2B5EF4-FFF2-40B4-BE49-F238E27FC236}">
                <a16:creationId xmlns:a16="http://schemas.microsoft.com/office/drawing/2014/main" id="{9951572E-6551-385F-56FB-EE4AB93BF5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783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Además</a:t>
            </a:r>
            <a:r>
              <a:rPr lang="es-ES" sz="2800">
                <a:solidFill>
                  <a:srgbClr val="1C4587"/>
                </a:solidFill>
              </a:rPr>
              <a:t> compramos </a:t>
            </a:r>
            <a:r>
              <a:rPr lang="es-ES" sz="2800">
                <a:solidFill>
                  <a:schemeClr val="bg2"/>
                </a:solidFill>
              </a:rPr>
              <a:t>MÁS </a:t>
            </a:r>
            <a:r>
              <a:rPr lang="es-ES" sz="2800"/>
              <a:t>tijeras </a:t>
            </a:r>
          </a:p>
        </p:txBody>
      </p:sp>
      <p:pic>
        <p:nvPicPr>
          <p:cNvPr id="4" name="Picture 3" descr="Foto de un chico comprando tijeras">
            <a:extLst>
              <a:ext uri="{FF2B5EF4-FFF2-40B4-BE49-F238E27FC236}">
                <a16:creationId xmlns:a16="http://schemas.microsoft.com/office/drawing/2014/main" id="{2F27734F-E555-5933-E26A-BEB43EBFC5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861" y="1283918"/>
            <a:ext cx="5444909" cy="3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17E39-AD05-CF39-3877-90B5F6A38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3;p30">
            <a:extLst>
              <a:ext uri="{FF2B5EF4-FFF2-40B4-BE49-F238E27FC236}">
                <a16:creationId xmlns:a16="http://schemas.microsoft.com/office/drawing/2014/main" id="{D254D542-61D2-BA8D-EB0B-7D7468F7E8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791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Cogemos</a:t>
            </a:r>
            <a:r>
              <a:rPr lang="es-ES" sz="2800" dirty="0">
                <a:solidFill>
                  <a:srgbClr val="1C4587"/>
                </a:solidFill>
              </a:rPr>
              <a:t> </a:t>
            </a:r>
            <a:r>
              <a:rPr lang="es-ES" sz="2800">
                <a:solidFill>
                  <a:schemeClr val="bg2"/>
                </a:solidFill>
              </a:rPr>
              <a:t>MÁS </a:t>
            </a:r>
            <a:r>
              <a:rPr lang="es-ES" sz="2800"/>
              <a:t>bobinas de hilo </a:t>
            </a:r>
          </a:p>
        </p:txBody>
      </p:sp>
      <p:pic>
        <p:nvPicPr>
          <p:cNvPr id="4" name="Picture 3" descr="Foto de una señora comprando hilo">
            <a:extLst>
              <a:ext uri="{FF2B5EF4-FFF2-40B4-BE49-F238E27FC236}">
                <a16:creationId xmlns:a16="http://schemas.microsoft.com/office/drawing/2014/main" id="{04782C1F-0580-A2D7-0450-9781F88FD1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861" y="1283918"/>
            <a:ext cx="5429252" cy="3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3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791BB-DE1D-B68B-030A-2682416E4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3;p30">
            <a:extLst>
              <a:ext uri="{FF2B5EF4-FFF2-40B4-BE49-F238E27FC236}">
                <a16:creationId xmlns:a16="http://schemas.microsoft.com/office/drawing/2014/main" id="{5F96496B-07D9-F720-885C-C03D98CDB6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9791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800"/>
              <a:t>Y</a:t>
            </a:r>
            <a:r>
              <a:rPr lang="es-ES" sz="2800">
                <a:solidFill>
                  <a:srgbClr val="1C4587"/>
                </a:solidFill>
              </a:rPr>
              <a:t> compramos  </a:t>
            </a:r>
            <a:r>
              <a:rPr lang="es-ES" sz="2800">
                <a:solidFill>
                  <a:schemeClr val="bg2"/>
                </a:solidFill>
              </a:rPr>
              <a:t>MÁS </a:t>
            </a:r>
            <a:r>
              <a:rPr lang="es-ES" sz="2800"/>
              <a:t>cintas</a:t>
            </a:r>
          </a:p>
        </p:txBody>
      </p:sp>
      <p:pic>
        <p:nvPicPr>
          <p:cNvPr id="4" name="Picture 3" descr="Foto de una chica comprando cintas">
            <a:extLst>
              <a:ext uri="{FF2B5EF4-FFF2-40B4-BE49-F238E27FC236}">
                <a16:creationId xmlns:a16="http://schemas.microsoft.com/office/drawing/2014/main" id="{7D949813-2C02-6B05-A3F4-61668DC875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860" y="1283918"/>
            <a:ext cx="5421423" cy="3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7402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Presentación en pantalla (16:9)</PresentationFormat>
  <Paragraphs>12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Itim</vt:lpstr>
      <vt:lpstr>Merriweather</vt:lpstr>
      <vt:lpstr>Muli</vt:lpstr>
      <vt:lpstr>Online Notebook by Slidesgo</vt:lpstr>
      <vt:lpstr>1_Online Notebook by Slidesgo</vt:lpstr>
      <vt:lpstr>2_Online Notebook by Slidesgo</vt:lpstr>
      <vt:lpstr>Compramos más   en la mercería</vt:lpstr>
      <vt:lpstr>En la mercería compramos MÁS ovillos de lana</vt:lpstr>
      <vt:lpstr>También necesitamos MÁS telas </vt:lpstr>
      <vt:lpstr>Además cogemos MÁS botones </vt:lpstr>
      <vt:lpstr>Nos hacen falta MÁS cremalleras </vt:lpstr>
      <vt:lpstr>También queremos MÁS dedales </vt:lpstr>
      <vt:lpstr>Además compramos MÁS tijeras </vt:lpstr>
      <vt:lpstr>Cogemos MÁS bobinas de hilo </vt:lpstr>
      <vt:lpstr>Y compramos  MÁS cintas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ITSPortatil1</dc:creator>
  <cp:lastModifiedBy>Virginia González Rosquete</cp:lastModifiedBy>
  <cp:revision>30</cp:revision>
  <cp:lastPrinted>2024-11-19T11:05:48Z</cp:lastPrinted>
  <dcterms:modified xsi:type="dcterms:W3CDTF">2025-12-16T11:29:38Z</dcterms:modified>
</cp:coreProperties>
</file>