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701" r:id="rId3"/>
  </p:sldMasterIdLst>
  <p:notesMasterIdLst>
    <p:notesMasterId r:id="rId14"/>
  </p:notesMasterIdLst>
  <p:sldIdLst>
    <p:sldId id="363" r:id="rId4"/>
    <p:sldId id="257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59" r:id="rId13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BD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849C8-BB0E-414B-A844-67AD91F5C775}" v="3" dt="2025-11-04T08:34:17.825"/>
  </p1510:revLst>
</p1510:revInfo>
</file>

<file path=ppt/tableStyles.xml><?xml version="1.0" encoding="utf-8"?>
<a:tblStyleLst xmlns:a="http://schemas.openxmlformats.org/drawingml/2006/main" def="{374C7539-A3C9-4C86-90A4-9C380B096F08}">
  <a:tblStyle styleId="{374C7539-A3C9-4C86-90A4-9C380B096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-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abetización Emergente" userId="S::alfabetizacionemergente@sinpromi.org::9b8d96d3-871b-4cd6-ab8a-dc380d6f298a" providerId="AD" clId="Web-{0A24AF24-E737-80FE-8500-8C7EE6139F17}"/>
    <pc:docChg chg="modSld">
      <pc:chgData name="Alfabetización Emergente" userId="S::alfabetizacionemergente@sinpromi.org::9b8d96d3-871b-4cd6-ab8a-dc380d6f298a" providerId="AD" clId="Web-{0A24AF24-E737-80FE-8500-8C7EE6139F17}" dt="2025-10-09T08:56:06.998" v="5" actId="20577"/>
      <pc:docMkLst>
        <pc:docMk/>
      </pc:docMkLst>
      <pc:sldChg chg="modSp">
        <pc:chgData name="Alfabetización Emergente" userId="S::alfabetizacionemergente@sinpromi.org::9b8d96d3-871b-4cd6-ab8a-dc380d6f298a" providerId="AD" clId="Web-{0A24AF24-E737-80FE-8500-8C7EE6139F17}" dt="2025-10-09T08:56:06.998" v="5" actId="20577"/>
        <pc:sldMkLst>
          <pc:docMk/>
          <pc:sldMk cId="3879162755" sldId="363"/>
        </pc:sldMkLst>
        <pc:spChg chg="mod">
          <ac:chgData name="Alfabetización Emergente" userId="S::alfabetizacionemergente@sinpromi.org::9b8d96d3-871b-4cd6-ab8a-dc380d6f298a" providerId="AD" clId="Web-{0A24AF24-E737-80FE-8500-8C7EE6139F17}" dt="2025-10-09T08:56:06.998" v="5" actId="20577"/>
          <ac:spMkLst>
            <pc:docMk/>
            <pc:sldMk cId="3879162755" sldId="363"/>
            <ac:spMk id="5" creationId="{A33F0466-0B41-76AC-F639-112C1F91DD10}"/>
          </ac:spMkLst>
        </pc:spChg>
      </pc:sldChg>
    </pc:docChg>
  </pc:docChgLst>
  <pc:docChgLst>
    <pc:chgData name="Virginia González Rosquete" userId="24c7bbd6-b7cd-4e32-b43e-7b21737e33c8" providerId="ADAL" clId="{31D9CD19-C5A1-4B52-97AB-8B984F2247ED}"/>
    <pc:docChg chg="modSld">
      <pc:chgData name="Virginia González Rosquete" userId="24c7bbd6-b7cd-4e32-b43e-7b21737e33c8" providerId="ADAL" clId="{31D9CD19-C5A1-4B52-97AB-8B984F2247ED}" dt="2025-11-04T08:33:57.322" v="0" actId="1076"/>
      <pc:docMkLst>
        <pc:docMk/>
      </pc:docMkLst>
      <pc:sldChg chg="modSp mod">
        <pc:chgData name="Virginia González Rosquete" userId="24c7bbd6-b7cd-4e32-b43e-7b21737e33c8" providerId="ADAL" clId="{31D9CD19-C5A1-4B52-97AB-8B984F2247ED}" dt="2025-11-04T08:33:57.322" v="0" actId="1076"/>
        <pc:sldMkLst>
          <pc:docMk/>
          <pc:sldMk cId="0" sldId="257"/>
        </pc:sldMkLst>
        <pc:picChg chg="mod">
          <ac:chgData name="Virginia González Rosquete" userId="24c7bbd6-b7cd-4e32-b43e-7b21737e33c8" providerId="ADAL" clId="{31D9CD19-C5A1-4B52-97AB-8B984F2247ED}" dt="2025-11-04T08:33:57.322" v="0" actId="1076"/>
          <ac:picMkLst>
            <pc:docMk/>
            <pc:sldMk cId="0" sldId="257"/>
            <ac:picMk id="3" creationId="{0B3B0541-CE88-E5A2-15DA-1EB7AEE186A5}"/>
          </ac:picMkLst>
        </pc:picChg>
      </pc:sldChg>
    </pc:docChg>
  </pc:docChgLst>
  <pc:docChgLst>
    <pc:chgData clId="Web-{0A24AF24-E737-80FE-8500-8C7EE6139F17}"/>
    <pc:docChg chg="modSld">
      <pc:chgData name="" userId="" providerId="" clId="Web-{0A24AF24-E737-80FE-8500-8C7EE6139F17}" dt="2025-10-09T08:56:01.982" v="2" actId="20577"/>
      <pc:docMkLst>
        <pc:docMk/>
      </pc:docMkLst>
      <pc:sldChg chg="modSp">
        <pc:chgData name="" userId="" providerId="" clId="Web-{0A24AF24-E737-80FE-8500-8C7EE6139F17}" dt="2025-10-09T08:56:01.982" v="2" actId="20577"/>
        <pc:sldMkLst>
          <pc:docMk/>
          <pc:sldMk cId="3879162755" sldId="363"/>
        </pc:sldMkLst>
        <pc:spChg chg="mod">
          <ac:chgData name="" userId="" providerId="" clId="Web-{0A24AF24-E737-80FE-8500-8C7EE6139F17}" dt="2025-10-09T08:56:01.982" v="2" actId="20577"/>
          <ac:spMkLst>
            <pc:docMk/>
            <pc:sldMk cId="3879162755" sldId="363"/>
            <ac:spMk id="5" creationId="{A33F0466-0B41-76AC-F639-112C1F91DD10}"/>
          </ac:spMkLst>
        </pc:spChg>
      </pc:sldChg>
    </pc:docChg>
  </pc:docChgLst>
  <pc:docChgLst>
    <pc:chgData name="Virginia González Rosquete" userId="24c7bbd6-b7cd-4e32-b43e-7b21737e33c8" providerId="ADAL" clId="{33D1BCAB-008C-49A3-85BA-1817337B2D7B}"/>
    <pc:docChg chg="undo custSel modSld">
      <pc:chgData name="Virginia González Rosquete" userId="24c7bbd6-b7cd-4e32-b43e-7b21737e33c8" providerId="ADAL" clId="{33D1BCAB-008C-49A3-85BA-1817337B2D7B}" dt="2025-10-06T18:36:52.478" v="19" actId="790"/>
      <pc:docMkLst>
        <pc:docMk/>
      </pc:docMkLst>
      <pc:sldChg chg="modSp mod">
        <pc:chgData name="Virginia González Rosquete" userId="24c7bbd6-b7cd-4e32-b43e-7b21737e33c8" providerId="ADAL" clId="{33D1BCAB-008C-49A3-85BA-1817337B2D7B}" dt="2025-10-06T18:36:20.959" v="14" actId="790"/>
        <pc:sldMkLst>
          <pc:docMk/>
          <pc:sldMk cId="0" sldId="257"/>
        </pc:sldMkLst>
        <pc:spChg chg="mod">
          <ac:chgData name="Virginia González Rosquete" userId="24c7bbd6-b7cd-4e32-b43e-7b21737e33c8" providerId="ADAL" clId="{33D1BCAB-008C-49A3-85BA-1817337B2D7B}" dt="2025-10-06T18:36:20.959" v="14" actId="790"/>
          <ac:spMkLst>
            <pc:docMk/>
            <pc:sldMk cId="0" sldId="257"/>
            <ac:spMk id="823" creationId="{00000000-0000-0000-0000-000000000000}"/>
          </ac:spMkLst>
        </pc:spChg>
      </pc:sldChg>
      <pc:sldChg chg="addSp modSp mod">
        <pc:chgData name="Virginia González Rosquete" userId="24c7bbd6-b7cd-4e32-b43e-7b21737e33c8" providerId="ADAL" clId="{33D1BCAB-008C-49A3-85BA-1817337B2D7B}" dt="2025-10-06T18:33:56.049" v="6" actId="20577"/>
        <pc:sldMkLst>
          <pc:docMk/>
          <pc:sldMk cId="3599231840" sldId="359"/>
        </pc:sldMkLst>
        <pc:spChg chg="add mod">
          <ac:chgData name="Virginia González Rosquete" userId="24c7bbd6-b7cd-4e32-b43e-7b21737e33c8" providerId="ADAL" clId="{33D1BCAB-008C-49A3-85BA-1817337B2D7B}" dt="2025-10-06T18:33:56.049" v="6" actId="20577"/>
          <ac:spMkLst>
            <pc:docMk/>
            <pc:sldMk cId="3599231840" sldId="359"/>
            <ac:spMk id="5" creationId="{E797CBCD-3154-686B-9BF3-20B2B2DB5FA7}"/>
          </ac:spMkLst>
        </pc:spChg>
      </pc:sldChg>
      <pc:sldChg chg="delSp modSp mod">
        <pc:chgData name="Virginia González Rosquete" userId="24c7bbd6-b7cd-4e32-b43e-7b21737e33c8" providerId="ADAL" clId="{33D1BCAB-008C-49A3-85BA-1817337B2D7B}" dt="2025-10-06T18:34:39.011" v="13" actId="1076"/>
        <pc:sldMkLst>
          <pc:docMk/>
          <pc:sldMk cId="3879162755" sldId="363"/>
        </pc:sldMkLst>
        <pc:spChg chg="mod">
          <ac:chgData name="Virginia González Rosquete" userId="24c7bbd6-b7cd-4e32-b43e-7b21737e33c8" providerId="ADAL" clId="{33D1BCAB-008C-49A3-85BA-1817337B2D7B}" dt="2025-10-06T18:34:36.333" v="12" actId="790"/>
          <ac:spMkLst>
            <pc:docMk/>
            <pc:sldMk cId="3879162755" sldId="363"/>
            <ac:spMk id="5" creationId="{A33F0466-0B41-76AC-F639-112C1F91DD10}"/>
          </ac:spMkLst>
        </pc:spChg>
        <pc:picChg chg="mod">
          <ac:chgData name="Virginia González Rosquete" userId="24c7bbd6-b7cd-4e32-b43e-7b21737e33c8" providerId="ADAL" clId="{33D1BCAB-008C-49A3-85BA-1817337B2D7B}" dt="2025-10-06T18:34:39.011" v="13" actId="1076"/>
          <ac:picMkLst>
            <pc:docMk/>
            <pc:sldMk cId="3879162755" sldId="363"/>
            <ac:picMk id="2" creationId="{6C300F45-C55F-05ED-8650-7739A6CAF415}"/>
          </ac:picMkLst>
        </pc:picChg>
      </pc:sldChg>
      <pc:sldChg chg="modSp mod">
        <pc:chgData name="Virginia González Rosquete" userId="24c7bbd6-b7cd-4e32-b43e-7b21737e33c8" providerId="ADAL" clId="{33D1BCAB-008C-49A3-85BA-1817337B2D7B}" dt="2025-10-06T18:36:27.347" v="15" actId="790"/>
        <pc:sldMkLst>
          <pc:docMk/>
          <pc:sldMk cId="707884854" sldId="364"/>
        </pc:sldMkLst>
        <pc:spChg chg="mod">
          <ac:chgData name="Virginia González Rosquete" userId="24c7bbd6-b7cd-4e32-b43e-7b21737e33c8" providerId="ADAL" clId="{33D1BCAB-008C-49A3-85BA-1817337B2D7B}" dt="2025-10-06T18:36:27.347" v="15" actId="790"/>
          <ac:spMkLst>
            <pc:docMk/>
            <pc:sldMk cId="707884854" sldId="364"/>
            <ac:spMk id="823" creationId="{6C766508-F203-C18E-219D-60E621DDD45E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36:33.302" v="16" actId="790"/>
        <pc:sldMkLst>
          <pc:docMk/>
          <pc:sldMk cId="3737832267" sldId="365"/>
        </pc:sldMkLst>
        <pc:spChg chg="mod">
          <ac:chgData name="Virginia González Rosquete" userId="24c7bbd6-b7cd-4e32-b43e-7b21737e33c8" providerId="ADAL" clId="{33D1BCAB-008C-49A3-85BA-1817337B2D7B}" dt="2025-10-06T18:36:33.302" v="16" actId="790"/>
          <ac:spMkLst>
            <pc:docMk/>
            <pc:sldMk cId="3737832267" sldId="365"/>
            <ac:spMk id="823" creationId="{0CFF7898-1FCC-1351-427E-20E829ACB533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36:39.425" v="17" actId="790"/>
        <pc:sldMkLst>
          <pc:docMk/>
          <pc:sldMk cId="1598928577" sldId="367"/>
        </pc:sldMkLst>
        <pc:spChg chg="mod">
          <ac:chgData name="Virginia González Rosquete" userId="24c7bbd6-b7cd-4e32-b43e-7b21737e33c8" providerId="ADAL" clId="{33D1BCAB-008C-49A3-85BA-1817337B2D7B}" dt="2025-10-06T18:36:39.425" v="17" actId="790"/>
          <ac:spMkLst>
            <pc:docMk/>
            <pc:sldMk cId="1598928577" sldId="367"/>
            <ac:spMk id="823" creationId="{41275B69-F5CA-5472-AC28-29074A488125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36:45.684" v="18" actId="790"/>
        <pc:sldMkLst>
          <pc:docMk/>
          <pc:sldMk cId="902333164" sldId="369"/>
        </pc:sldMkLst>
        <pc:spChg chg="mod">
          <ac:chgData name="Virginia González Rosquete" userId="24c7bbd6-b7cd-4e32-b43e-7b21737e33c8" providerId="ADAL" clId="{33D1BCAB-008C-49A3-85BA-1817337B2D7B}" dt="2025-10-06T18:36:45.684" v="18" actId="790"/>
          <ac:spMkLst>
            <pc:docMk/>
            <pc:sldMk cId="902333164" sldId="369"/>
            <ac:spMk id="823" creationId="{683EF6C0-C2D3-74BF-BB0E-4DFC294563F3}"/>
          </ac:spMkLst>
        </pc:spChg>
      </pc:sldChg>
      <pc:sldChg chg="modSp mod">
        <pc:chgData name="Virginia González Rosquete" userId="24c7bbd6-b7cd-4e32-b43e-7b21737e33c8" providerId="ADAL" clId="{33D1BCAB-008C-49A3-85BA-1817337B2D7B}" dt="2025-10-06T18:36:52.478" v="19" actId="790"/>
        <pc:sldMkLst>
          <pc:docMk/>
          <pc:sldMk cId="2762463364" sldId="370"/>
        </pc:sldMkLst>
        <pc:spChg chg="mod">
          <ac:chgData name="Virginia González Rosquete" userId="24c7bbd6-b7cd-4e32-b43e-7b21737e33c8" providerId="ADAL" clId="{33D1BCAB-008C-49A3-85BA-1817337B2D7B}" dt="2025-10-06T18:36:52.478" v="19" actId="790"/>
          <ac:spMkLst>
            <pc:docMk/>
            <pc:sldMk cId="2762463364" sldId="370"/>
            <ac:spMk id="823" creationId="{E18EE0A9-C9E4-BA56-D408-071C60BE007B}"/>
          </ac:spMkLst>
        </pc:spChg>
      </pc:sldChg>
    </pc:docChg>
  </pc:docChgLst>
  <pc:docChgLst>
    <pc:chgData name="Alfabetización Emergente" userId="S::alfabetizacionemergente@sinpromi.org::9b8d96d3-871b-4cd6-ab8a-dc380d6f298a" providerId="AD" clId="Web-{D33A32CD-913E-F07A-C85B-E6BBC440F2AF}"/>
    <pc:docChg chg="modSld">
      <pc:chgData name="Alfabetización Emergente" userId="S::alfabetizacionemergente@sinpromi.org::9b8d96d3-871b-4cd6-ab8a-dc380d6f298a" providerId="AD" clId="Web-{D33A32CD-913E-F07A-C85B-E6BBC440F2AF}" dt="2025-10-31T12:34:10.877" v="6" actId="20577"/>
      <pc:docMkLst>
        <pc:docMk/>
      </pc:docMkLst>
      <pc:sldChg chg="modSp">
        <pc:chgData name="Alfabetización Emergente" userId="S::alfabetizacionemergente@sinpromi.org::9b8d96d3-871b-4cd6-ab8a-dc380d6f298a" providerId="AD" clId="Web-{D33A32CD-913E-F07A-C85B-E6BBC440F2AF}" dt="2025-10-31T12:34:10.877" v="6" actId="20577"/>
        <pc:sldMkLst>
          <pc:docMk/>
          <pc:sldMk cId="3599231840" sldId="359"/>
        </pc:sldMkLst>
        <pc:spChg chg="mod">
          <ac:chgData name="Alfabetización Emergente" userId="S::alfabetizacionemergente@sinpromi.org::9b8d96d3-871b-4cd6-ab8a-dc380d6f298a" providerId="AD" clId="Web-{D33A32CD-913E-F07A-C85B-E6BBC440F2AF}" dt="2025-10-31T12:34:10.877" v="6" actId="20577"/>
          <ac:spMkLst>
            <pc:docMk/>
            <pc:sldMk cId="3599231840" sldId="359"/>
            <ac:spMk id="5" creationId="{E797CBCD-3154-686B-9BF3-20B2B2DB5FA7}"/>
          </ac:spMkLst>
        </pc:spChg>
      </pc:sldChg>
      <pc:sldChg chg="modSp">
        <pc:chgData name="Alfabetización Emergente" userId="S::alfabetizacionemergente@sinpromi.org::9b8d96d3-871b-4cd6-ab8a-dc380d6f298a" providerId="AD" clId="Web-{D33A32CD-913E-F07A-C85B-E6BBC440F2AF}" dt="2025-10-31T12:33:54.674" v="3" actId="20577"/>
        <pc:sldMkLst>
          <pc:docMk/>
          <pc:sldMk cId="3879162755" sldId="363"/>
        </pc:sldMkLst>
        <pc:spChg chg="mod">
          <ac:chgData name="Alfabetización Emergente" userId="S::alfabetizacionemergente@sinpromi.org::9b8d96d3-871b-4cd6-ab8a-dc380d6f298a" providerId="AD" clId="Web-{D33A32CD-913E-F07A-C85B-E6BBC440F2AF}" dt="2025-10-31T12:33:54.674" v="3" actId="20577"/>
          <ac:spMkLst>
            <pc:docMk/>
            <pc:sldMk cId="3879162755" sldId="363"/>
            <ac:spMk id="5" creationId="{A33F0466-0B41-76AC-F639-112C1F91DD10}"/>
          </ac:spMkLst>
        </pc:spChg>
      </pc:sldChg>
    </pc:docChg>
  </pc:docChgLst>
  <pc:docChgLst>
    <pc:chgData name="Alfabetización Emergente" userId="S::alfabetizacionemergente@sinpromi.org::9b8d96d3-871b-4cd6-ab8a-dc380d6f298a" providerId="AD" clId="Web-{BC9AD5F6-3165-5C3B-06C9-35E73F2E78F6}"/>
    <pc:docChg chg="modSld">
      <pc:chgData name="Alfabetización Emergente" userId="S::alfabetizacionemergente@sinpromi.org::9b8d96d3-871b-4cd6-ab8a-dc380d6f298a" providerId="AD" clId="Web-{BC9AD5F6-3165-5C3B-06C9-35E73F2E78F6}" dt="2025-10-07T07:18:26.377" v="0" actId="20577"/>
      <pc:docMkLst>
        <pc:docMk/>
      </pc:docMkLst>
      <pc:sldChg chg="modSp">
        <pc:chgData name="Alfabetización Emergente" userId="S::alfabetizacionemergente@sinpromi.org::9b8d96d3-871b-4cd6-ab8a-dc380d6f298a" providerId="AD" clId="Web-{BC9AD5F6-3165-5C3B-06C9-35E73F2E78F6}" dt="2025-10-07T07:18:26.377" v="0" actId="20577"/>
        <pc:sldMkLst>
          <pc:docMk/>
          <pc:sldMk cId="22217243" sldId="366"/>
        </pc:sldMkLst>
        <pc:spChg chg="mod">
          <ac:chgData name="Alfabetización Emergente" userId="S::alfabetizacionemergente@sinpromi.org::9b8d96d3-871b-4cd6-ab8a-dc380d6f298a" providerId="AD" clId="Web-{BC9AD5F6-3165-5C3B-06C9-35E73F2E78F6}" dt="2025-10-07T07:18:26.377" v="0" actId="20577"/>
          <ac:spMkLst>
            <pc:docMk/>
            <pc:sldMk cId="22217243" sldId="366"/>
            <ac:spMk id="823" creationId="{C6135981-BB3A-EFDB-FB5B-BCAB017ED1DE}"/>
          </ac:spMkLst>
        </pc:spChg>
      </pc:sldChg>
    </pc:docChg>
  </pc:docChgLst>
  <pc:docChgLst>
    <pc:chgData name="Alfabetización Emergente" userId="S::alfabetizacionemergente@sinpromi.org::9b8d96d3-871b-4cd6-ab8a-dc380d6f298a" providerId="AD" clId="Web-{0D13E6BD-6548-E56B-59CC-7C9FAAEF3B50}"/>
    <pc:docChg chg="modSld">
      <pc:chgData name="Alfabetización Emergente" userId="S::alfabetizacionemergente@sinpromi.org::9b8d96d3-871b-4cd6-ab8a-dc380d6f298a" providerId="AD" clId="Web-{0D13E6BD-6548-E56B-59CC-7C9FAAEF3B50}" dt="2025-10-07T12:18:30.734" v="38" actId="1076"/>
      <pc:docMkLst>
        <pc:docMk/>
      </pc:docMkLst>
      <pc:sldChg chg="modSp">
        <pc:chgData name="Alfabetización Emergente" userId="S::alfabetizacionemergente@sinpromi.org::9b8d96d3-871b-4cd6-ab8a-dc380d6f298a" providerId="AD" clId="Web-{0D13E6BD-6548-E56B-59CC-7C9FAAEF3B50}" dt="2025-10-07T12:18:30.734" v="38" actId="1076"/>
        <pc:sldMkLst>
          <pc:docMk/>
          <pc:sldMk cId="3599231840" sldId="359"/>
        </pc:sldMkLst>
        <pc:spChg chg="mod">
          <ac:chgData name="Alfabetización Emergente" userId="S::alfabetizacionemergente@sinpromi.org::9b8d96d3-871b-4cd6-ab8a-dc380d6f298a" providerId="AD" clId="Web-{0D13E6BD-6548-E56B-59CC-7C9FAAEF3B50}" dt="2025-10-07T12:18:30.734" v="38" actId="1076"/>
          <ac:spMkLst>
            <pc:docMk/>
            <pc:sldMk cId="3599231840" sldId="359"/>
            <ac:spMk id="5" creationId="{E797CBCD-3154-686B-9BF3-20B2B2DB5FA7}"/>
          </ac:spMkLst>
        </pc:spChg>
      </pc:sldChg>
      <pc:sldChg chg="modSp">
        <pc:chgData name="Alfabetización Emergente" userId="S::alfabetizacionemergente@sinpromi.org::9b8d96d3-871b-4cd6-ab8a-dc380d6f298a" providerId="AD" clId="Web-{0D13E6BD-6548-E56B-59CC-7C9FAAEF3B50}" dt="2025-10-07T12:17:27.484" v="13" actId="20577"/>
        <pc:sldMkLst>
          <pc:docMk/>
          <pc:sldMk cId="3879162755" sldId="363"/>
        </pc:sldMkLst>
        <pc:spChg chg="mod">
          <ac:chgData name="Alfabetización Emergente" userId="S::alfabetizacionemergente@sinpromi.org::9b8d96d3-871b-4cd6-ab8a-dc380d6f298a" providerId="AD" clId="Web-{0D13E6BD-6548-E56B-59CC-7C9FAAEF3B50}" dt="2025-10-07T12:17:27.484" v="13" actId="20577"/>
          <ac:spMkLst>
            <pc:docMk/>
            <pc:sldMk cId="3879162755" sldId="363"/>
            <ac:spMk id="5" creationId="{A33F0466-0B41-76AC-F639-112C1F91DD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>
          <a:extLst>
            <a:ext uri="{FF2B5EF4-FFF2-40B4-BE49-F238E27FC236}">
              <a16:creationId xmlns:a16="http://schemas.microsoft.com/office/drawing/2014/main" id="{C3403B46-81EA-2CD4-8FAB-B371218DA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>
            <a:extLst>
              <a:ext uri="{FF2B5EF4-FFF2-40B4-BE49-F238E27FC236}">
                <a16:creationId xmlns:a16="http://schemas.microsoft.com/office/drawing/2014/main" id="{AA8E2D34-24D7-753F-2444-7A6D02958F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>
            <a:extLst>
              <a:ext uri="{FF2B5EF4-FFF2-40B4-BE49-F238E27FC236}">
                <a16:creationId xmlns:a16="http://schemas.microsoft.com/office/drawing/2014/main" id="{2CC1EE73-50B6-E41B-73DC-BCA2DE6435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08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5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3404B175-A11B-4803-2012-6CFB0853E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B1FA55AB-D895-8EAE-23A7-F1AA90FFA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187E8244-7320-3F10-8815-F0ED37917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36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44DF1087-A20F-1C58-8610-F95A20F49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6F7089B2-B869-F331-4715-50217438A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1BBD1BE2-8D2F-76B4-AD6B-25D10AFCFF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3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CD5D8499-C23C-A625-438A-C06937D12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6AD65FF7-EDC8-6BF6-AF05-F3BC1B165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24EAFDAD-1236-FA91-AAA9-40022CE46A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21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E2998357-1526-3AC7-E53C-3F0768FF2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EB99B9A8-E620-664C-0A00-F45061C5C9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2A7DD371-9C15-7E19-9892-626D07FF0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09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33E20D51-1EEE-5391-3A62-23AED1BC4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31464B59-A40E-70F3-B17B-EF92613DDB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041227C3-A4BA-863C-0DAF-95CF0A013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11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7C3FDD4E-D648-8435-1A11-596B9BF33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0C0304DF-7D12-FC2B-9A69-7E19594EB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8DD45A37-F254-5C6F-FBE1-0188E74C3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>
          <a:extLst>
            <a:ext uri="{FF2B5EF4-FFF2-40B4-BE49-F238E27FC236}">
              <a16:creationId xmlns:a16="http://schemas.microsoft.com/office/drawing/2014/main" id="{ED4B918A-92BD-6A88-191F-25E2C94CA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>
            <a:extLst>
              <a:ext uri="{FF2B5EF4-FFF2-40B4-BE49-F238E27FC236}">
                <a16:creationId xmlns:a16="http://schemas.microsoft.com/office/drawing/2014/main" id="{FDDB8C49-BDFA-E06A-A391-59FFE84D2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>
            <a:extLst>
              <a:ext uri="{FF2B5EF4-FFF2-40B4-BE49-F238E27FC236}">
                <a16:creationId xmlns:a16="http://schemas.microsoft.com/office/drawing/2014/main" id="{6D0F39AC-0BA6-FC6E-3D1D-42C9BAC2EF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19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57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08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75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2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6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230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68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3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147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70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18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4422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059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352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39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5768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68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9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0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972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84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720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92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699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85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54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390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886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9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5221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955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24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6697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576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22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2899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1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459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433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46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7873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2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87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6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4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928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9451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>
          <a:extLst>
            <a:ext uri="{FF2B5EF4-FFF2-40B4-BE49-F238E27FC236}">
              <a16:creationId xmlns:a16="http://schemas.microsoft.com/office/drawing/2014/main" id="{08C9A4EE-FEE6-4506-7FA7-99A8C3582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>
            <a:extLst>
              <a:ext uri="{FF2B5EF4-FFF2-40B4-BE49-F238E27FC236}">
                <a16:creationId xmlns:a16="http://schemas.microsoft.com/office/drawing/2014/main" id="{A7DC46F5-22F5-FD67-9706-29B045A71A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94897" y="1224947"/>
            <a:ext cx="4440300" cy="23971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Mamá </a:t>
            </a:r>
            <a:br>
              <a:rPr lang="en" dirty="0"/>
            </a:br>
            <a:br>
              <a:rPr lang="en" dirty="0"/>
            </a:br>
            <a:endParaRPr lang="en" dirty="0"/>
          </a:p>
        </p:txBody>
      </p:sp>
      <p:cxnSp>
        <p:nvCxnSpPr>
          <p:cNvPr id="793" name="Google Shape;793;p29">
            <a:extLst>
              <a:ext uri="{FF2B5EF4-FFF2-40B4-BE49-F238E27FC236}">
                <a16:creationId xmlns:a16="http://schemas.microsoft.com/office/drawing/2014/main" id="{1623D66A-AFCE-5930-3887-AA7F12F63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FF2B5EF4-FFF2-40B4-BE49-F238E27FC236}">
                <a16:creationId xmlns:a16="http://schemas.microsoft.com/office/drawing/2014/main" id="{7DE59929-2B1A-FA38-96A4-A8A419A3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FF2B5EF4-FFF2-40B4-BE49-F238E27FC236}">
                <a16:creationId xmlns:a16="http://schemas.microsoft.com/office/drawing/2014/main" id="{369F0DA2-3227-89D9-64B0-AF41EECB2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>
            <a:extLst>
              <a:ext uri="{FF2B5EF4-FFF2-40B4-BE49-F238E27FC236}">
                <a16:creationId xmlns:a16="http://schemas.microsoft.com/office/drawing/2014/main" id="{B956A3A0-30C3-C3AC-3BDE-F9426BFFC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>
              <a:extLst>
                <a:ext uri="{FF2B5EF4-FFF2-40B4-BE49-F238E27FC236}">
                  <a16:creationId xmlns:a16="http://schemas.microsoft.com/office/drawing/2014/main" id="{C37BA2E7-007A-3B35-C802-605F6C2E2625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>
              <a:extLst>
                <a:ext uri="{FF2B5EF4-FFF2-40B4-BE49-F238E27FC236}">
                  <a16:creationId xmlns:a16="http://schemas.microsoft.com/office/drawing/2014/main" id="{E18DCCA4-F90E-1534-EF41-8E5CBFDF75F6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>
              <a:extLst>
                <a:ext uri="{FF2B5EF4-FFF2-40B4-BE49-F238E27FC236}">
                  <a16:creationId xmlns:a16="http://schemas.microsoft.com/office/drawing/2014/main" id="{7C8ABBD2-73D0-27DD-0C54-708A1027E2BF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>
              <a:extLst>
                <a:ext uri="{FF2B5EF4-FFF2-40B4-BE49-F238E27FC236}">
                  <a16:creationId xmlns:a16="http://schemas.microsoft.com/office/drawing/2014/main" id="{12E3D6C8-7ADA-1222-EB50-226D4D44F269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>
              <a:extLst>
                <a:ext uri="{FF2B5EF4-FFF2-40B4-BE49-F238E27FC236}">
                  <a16:creationId xmlns:a16="http://schemas.microsoft.com/office/drawing/2014/main" id="{1AD0B49F-5C94-01A5-B438-172EE65AD749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>
              <a:extLst>
                <a:ext uri="{FF2B5EF4-FFF2-40B4-BE49-F238E27FC236}">
                  <a16:creationId xmlns:a16="http://schemas.microsoft.com/office/drawing/2014/main" id="{8529229D-0A55-DD4F-4675-06BE5E95AD7F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>
              <a:extLst>
                <a:ext uri="{FF2B5EF4-FFF2-40B4-BE49-F238E27FC236}">
                  <a16:creationId xmlns:a16="http://schemas.microsoft.com/office/drawing/2014/main" id="{F6ECAE6E-3C28-A1AE-4300-790B1F54D18C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>
              <a:extLst>
                <a:ext uri="{FF2B5EF4-FFF2-40B4-BE49-F238E27FC236}">
                  <a16:creationId xmlns:a16="http://schemas.microsoft.com/office/drawing/2014/main" id="{FB6DEAF8-DD02-37C9-FC14-B6B113921686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>
              <a:extLst>
                <a:ext uri="{FF2B5EF4-FFF2-40B4-BE49-F238E27FC236}">
                  <a16:creationId xmlns:a16="http://schemas.microsoft.com/office/drawing/2014/main" id="{2DF22854-4DBC-51DD-1689-6262AA2FE691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 descr="Logos de Sinpromi S.L. y Cabildo de Tenerife">
            <a:extLst>
              <a:ext uri="{FF2B5EF4-FFF2-40B4-BE49-F238E27FC236}">
                <a16:creationId xmlns:a16="http://schemas.microsoft.com/office/drawing/2014/main" id="{6C300F45-C55F-05ED-8650-7739A6CAF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190423" y="120606"/>
            <a:ext cx="2847279" cy="670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02D3F3-D40D-78B5-0FBF-F7AF0D4EEA23}"/>
              </a:ext>
            </a:extLst>
          </p:cNvPr>
          <p:cNvSpPr txBox="1"/>
          <p:nvPr/>
        </p:nvSpPr>
        <p:spPr>
          <a:xfrm>
            <a:off x="3602182" y="23344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IMAGEN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798589-9876-5EBA-3EC8-4F6DCA841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1626" y="2148833"/>
            <a:ext cx="4201630" cy="103953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n de una madre sonriente.">
            <a:extLst>
              <a:ext uri="{FF2B5EF4-FFF2-40B4-BE49-F238E27FC236}">
                <a16:creationId xmlns:a16="http://schemas.microsoft.com/office/drawing/2014/main" id="{A0D5E96B-345C-D337-DBDF-13CB40D8C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411" y="1886640"/>
            <a:ext cx="2938291" cy="200369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A33F0466-0B41-76AC-F639-112C1F91DD10}"/>
              </a:ext>
            </a:extLst>
          </p:cNvPr>
          <p:cNvSpPr txBox="1"/>
          <p:nvPr/>
        </p:nvSpPr>
        <p:spPr>
          <a:xfrm>
            <a:off x="3323271" y="4117734"/>
            <a:ext cx="28875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/>
              <a:t>Vocabulario</a:t>
            </a:r>
            <a:r>
              <a:rPr lang="es-ES" noProof="0" dirty="0"/>
              <a:t> </a:t>
            </a:r>
            <a:r>
              <a:rPr lang="es-ES" dirty="0"/>
              <a:t>núcleo: MAMÁ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7916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3" name="Google Shape;79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6" name="Google Shape;80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54F7131-195A-21BB-13E1-DA2C7A683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9" t="36981" r="10942" b="37417"/>
          <a:stretch/>
        </p:blipFill>
        <p:spPr>
          <a:xfrm>
            <a:off x="3251727" y="109778"/>
            <a:ext cx="2847279" cy="6706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7ED7A1-4FD6-A018-7C9C-AB5AF53AE5A4}"/>
              </a:ext>
            </a:extLst>
          </p:cNvPr>
          <p:cNvSpPr txBox="1"/>
          <p:nvPr/>
        </p:nvSpPr>
        <p:spPr>
          <a:xfrm>
            <a:off x="3602182" y="233449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/>
              <a:t>IMAGEN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FB5E5-F5E9-C7CB-2B84-E1253E9B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1513" y="2105526"/>
            <a:ext cx="4263690" cy="11204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n de la madre de espalda.">
            <a:extLst>
              <a:ext uri="{FF2B5EF4-FFF2-40B4-BE49-F238E27FC236}">
                <a16:creationId xmlns:a16="http://schemas.microsoft.com/office/drawing/2014/main" id="{78CEAC79-0AEF-9E8B-D31E-23177E935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453" y="1564106"/>
            <a:ext cx="3165809" cy="208296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94719D8-8223-F5C3-E28B-3D56969D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850" y="-1447800"/>
            <a:ext cx="4440300" cy="1447800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ES" dirty="0"/>
              <a:t>Fin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97CBCD-3154-686B-9BF3-20B2B2DB5FA7}"/>
              </a:ext>
            </a:extLst>
          </p:cNvPr>
          <p:cNvSpPr txBox="1"/>
          <p:nvPr/>
        </p:nvSpPr>
        <p:spPr>
          <a:xfrm>
            <a:off x="2985880" y="4117734"/>
            <a:ext cx="33833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/>
              <a:t>Autora:</a:t>
            </a:r>
            <a:r>
              <a:rPr lang="en-US" dirty="0"/>
              <a:t> Desireé María Padrón Coello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3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720000" y="436717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Mamá </a:t>
            </a:r>
            <a:r>
              <a:rPr lang="es-ES" noProof="0" dirty="0">
                <a:solidFill>
                  <a:schemeClr val="tx1"/>
                </a:solidFill>
              </a:rPr>
              <a:t>es muy guapa</a:t>
            </a:r>
            <a:r>
              <a:rPr lang="en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 descr="La madre sonríe con ojos cerrados y gesto tímido.">
            <a:extLst>
              <a:ext uri="{FF2B5EF4-FFF2-40B4-BE49-F238E27FC236}">
                <a16:creationId xmlns:a16="http://schemas.microsoft.com/office/drawing/2014/main" id="{0B3B0541-CE88-E5A2-15DA-1EB7AEE18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320" y="1287597"/>
            <a:ext cx="5167599" cy="3098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3DEFCFD8-F192-03BD-CF36-136A1D08D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6C766508-F203-C18E-219D-60E621DDD4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36717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Mamá </a:t>
            </a:r>
            <a:r>
              <a:rPr lang="es-ES" noProof="0" dirty="0">
                <a:solidFill>
                  <a:schemeClr val="tx1"/>
                </a:solidFill>
              </a:rPr>
              <a:t>me cuida y me protege</a:t>
            </a:r>
            <a:r>
              <a:rPr lang="en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 descr="La madre abraza y quiere a su hija.">
            <a:extLst>
              <a:ext uri="{FF2B5EF4-FFF2-40B4-BE49-F238E27FC236}">
                <a16:creationId xmlns:a16="http://schemas.microsoft.com/office/drawing/2014/main" id="{BA163034-AE3C-788A-4D48-0AA250853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682" y="1308253"/>
            <a:ext cx="5174485" cy="31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30C21B26-2C8D-8496-8EE9-32DEED43E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0CFF7898-1FCC-1351-427E-20E829ACB5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224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Mamá </a:t>
            </a:r>
            <a:r>
              <a:rPr lang="es-ES" noProof="0" dirty="0">
                <a:solidFill>
                  <a:schemeClr val="tx1"/>
                </a:solidFill>
              </a:rPr>
              <a:t>trabaja mucho.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2" name="Picture 1" descr="La madre trabaja en una oficina, mientras toma una taza de café.">
            <a:extLst>
              <a:ext uri="{FF2B5EF4-FFF2-40B4-BE49-F238E27FC236}">
                <a16:creationId xmlns:a16="http://schemas.microsoft.com/office/drawing/2014/main" id="{1974C438-0416-B886-EA63-3CF922E09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085" y="1285875"/>
            <a:ext cx="5181100" cy="30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C5FD176B-835C-7D5E-977D-987DCC887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C6135981-BB3A-EFDB-FB5B-BCAB017ED1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976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>
                <a:solidFill>
                  <a:schemeClr val="tx1"/>
                </a:solidFill>
              </a:rPr>
              <a:t>Si me siento triste,</a:t>
            </a:r>
            <a:r>
              <a:rPr lang="es-ES">
                <a:solidFill>
                  <a:schemeClr val="bg2"/>
                </a:solidFill>
              </a:rPr>
              <a:t> mamá </a:t>
            </a:r>
            <a:r>
              <a:rPr lang="es-ES">
                <a:solidFill>
                  <a:schemeClr val="tx1"/>
                </a:solidFill>
              </a:rPr>
              <a:t>me consuela.</a:t>
            </a:r>
          </a:p>
        </p:txBody>
      </p:sp>
      <p:pic>
        <p:nvPicPr>
          <p:cNvPr id="4" name="Picture 3" descr="La madre consuela a su hijo porque está llorando.">
            <a:extLst>
              <a:ext uri="{FF2B5EF4-FFF2-40B4-BE49-F238E27FC236}">
                <a16:creationId xmlns:a16="http://schemas.microsoft.com/office/drawing/2014/main" id="{79460A18-6373-4727-5FB0-D16F0F988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5" y="1308434"/>
            <a:ext cx="5166061" cy="30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ACBA65B4-2F02-1625-D078-ABBE0167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41275B69-F5CA-5472-AC28-29074A4881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976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Mamá </a:t>
            </a:r>
            <a:r>
              <a:rPr lang="es-ES" noProof="0" dirty="0">
                <a:solidFill>
                  <a:schemeClr val="tx1"/>
                </a:solidFill>
              </a:rPr>
              <a:t>me enseña mucho</a:t>
            </a:r>
            <a:r>
              <a:rPr lang="en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 descr="La madre cocina pasta con su hijo y con su hija.">
            <a:extLst>
              <a:ext uri="{FF2B5EF4-FFF2-40B4-BE49-F238E27FC236}">
                <a16:creationId xmlns:a16="http://schemas.microsoft.com/office/drawing/2014/main" id="{A113AC7E-1BC9-981C-4507-EDBDF8E1A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4" y="1308434"/>
            <a:ext cx="5166061" cy="30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86E5CBC2-CDA2-D300-103F-0E627AC3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7E13DD7B-A9C4-A94D-CB78-424255678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976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Mamá </a:t>
            </a:r>
            <a:r>
              <a:rPr lang="en" dirty="0">
                <a:solidFill>
                  <a:schemeClr val="tx1"/>
                </a:solidFill>
              </a:rPr>
              <a:t>me lee cuentos.</a:t>
            </a:r>
          </a:p>
        </p:txBody>
      </p:sp>
      <p:pic>
        <p:nvPicPr>
          <p:cNvPr id="9" name="Picture 8" descr="La madre lee un cuento a su hijo y a su hija.">
            <a:extLst>
              <a:ext uri="{FF2B5EF4-FFF2-40B4-BE49-F238E27FC236}">
                <a16:creationId xmlns:a16="http://schemas.microsoft.com/office/drawing/2014/main" id="{0B55EDEF-F1C6-78BD-0F1E-5A28A31A2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5" y="1308434"/>
            <a:ext cx="5166061" cy="30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80DE9E06-AC3E-AB40-AD94-EDE783E33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683EF6C0-C2D3-74BF-BB0E-4DFC29456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976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Mamá </a:t>
            </a:r>
            <a:r>
              <a:rPr lang="es-ES" noProof="0" dirty="0">
                <a:solidFill>
                  <a:schemeClr val="tx1"/>
                </a:solidFill>
              </a:rPr>
              <a:t>me da muchos besos.</a:t>
            </a:r>
            <a:endParaRPr lang="en" dirty="0">
              <a:solidFill>
                <a:schemeClr val="tx1"/>
              </a:solidFill>
            </a:endParaRPr>
          </a:p>
        </p:txBody>
      </p:sp>
      <p:pic>
        <p:nvPicPr>
          <p:cNvPr id="6" name="Picture 5" descr="Dibujo de una madre dándole un beso a su hija">
            <a:extLst>
              <a:ext uri="{FF2B5EF4-FFF2-40B4-BE49-F238E27FC236}">
                <a16:creationId xmlns:a16="http://schemas.microsoft.com/office/drawing/2014/main" id="{67D49244-53C2-7302-D0DB-BE46D254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57" y="1312445"/>
            <a:ext cx="5172075" cy="3105150"/>
          </a:xfrm>
          <a:prstGeom prst="rect">
            <a:avLst/>
          </a:prstGeom>
        </p:spPr>
      </p:pic>
      <p:pic>
        <p:nvPicPr>
          <p:cNvPr id="7" name="Picture 6" descr="La madre le da un beso a la hija.">
            <a:extLst>
              <a:ext uri="{FF2B5EF4-FFF2-40B4-BE49-F238E27FC236}">
                <a16:creationId xmlns:a16="http://schemas.microsoft.com/office/drawing/2014/main" id="{85673A86-1198-F85D-D075-BBBDA918C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05" y="1368592"/>
            <a:ext cx="5173580" cy="30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3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>
          <a:extLst>
            <a:ext uri="{FF2B5EF4-FFF2-40B4-BE49-F238E27FC236}">
              <a16:creationId xmlns:a16="http://schemas.microsoft.com/office/drawing/2014/main" id="{BA1B246B-CAE1-6A5D-0FC2-DFF0F9895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0">
            <a:extLst>
              <a:ext uri="{FF2B5EF4-FFF2-40B4-BE49-F238E27FC236}">
                <a16:creationId xmlns:a16="http://schemas.microsoft.com/office/drawing/2014/main" id="{E18EE0A9-C9E4-BA56-D408-071C60BE00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9763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Mamá </a:t>
            </a:r>
            <a:r>
              <a:rPr lang="es-ES" noProof="0" dirty="0">
                <a:solidFill>
                  <a:schemeClr val="tx1"/>
                </a:solidFill>
              </a:rPr>
              <a:t>nos quiere a todos</a:t>
            </a:r>
            <a:r>
              <a:rPr lang="en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 descr="La madre está sentada en el sofá con su hijo y con su hija y se abrazan riéndose.">
            <a:extLst>
              <a:ext uri="{FF2B5EF4-FFF2-40B4-BE49-F238E27FC236}">
                <a16:creationId xmlns:a16="http://schemas.microsoft.com/office/drawing/2014/main" id="{8D76A2BC-6636-DD29-E6C8-D6EFB904A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5" y="1308434"/>
            <a:ext cx="5166060" cy="30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63364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Presentación en pantalla (16:9)</PresentationFormat>
  <Paragraphs>14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Itim</vt:lpstr>
      <vt:lpstr>Merriweather</vt:lpstr>
      <vt:lpstr>Muli</vt:lpstr>
      <vt:lpstr>Online Notebook by Slidesgo</vt:lpstr>
      <vt:lpstr>1_Online Notebook by Slidesgo</vt:lpstr>
      <vt:lpstr>2_Online Notebook by Slidesgo</vt:lpstr>
      <vt:lpstr>Mamá   </vt:lpstr>
      <vt:lpstr>Mamá es muy guapa.</vt:lpstr>
      <vt:lpstr>Mamá me cuida y me protege.</vt:lpstr>
      <vt:lpstr>Mamá trabaja mucho.</vt:lpstr>
      <vt:lpstr>Si me siento triste, mamá me consuela.</vt:lpstr>
      <vt:lpstr>Mamá me enseña mucho.</vt:lpstr>
      <vt:lpstr>Mamá me lee cuentos.</vt:lpstr>
      <vt:lpstr>Mamá me da muchos besos.</vt:lpstr>
      <vt:lpstr>Mamá nos quiere a todos.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ITSPortatil1</dc:creator>
  <cp:lastModifiedBy>Virginia González Rosquete</cp:lastModifiedBy>
  <cp:revision>190</cp:revision>
  <cp:lastPrinted>2024-11-19T11:05:48Z</cp:lastPrinted>
  <dcterms:modified xsi:type="dcterms:W3CDTF">2025-11-04T08:34:24Z</dcterms:modified>
</cp:coreProperties>
</file>