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  <p:sldMasterId id="2147483701" r:id="rId3"/>
  </p:sldMasterIdLst>
  <p:notesMasterIdLst>
    <p:notesMasterId r:id="rId13"/>
  </p:notesMasterIdLst>
  <p:sldIdLst>
    <p:sldId id="364" r:id="rId4"/>
    <p:sldId id="257" r:id="rId5"/>
    <p:sldId id="366" r:id="rId6"/>
    <p:sldId id="367" r:id="rId7"/>
    <p:sldId id="368" r:id="rId8"/>
    <p:sldId id="365" r:id="rId9"/>
    <p:sldId id="371" r:id="rId10"/>
    <p:sldId id="370" r:id="rId11"/>
    <p:sldId id="311" r:id="rId12"/>
  </p:sldIdLst>
  <p:sldSz cx="9144000" cy="5143500" type="screen16x9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0D5F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CE73A-5A63-474C-A388-1213ED91E0A6}" v="1" dt="2025-12-16T12:26:29.605"/>
  </p1510:revLst>
</p1510:revInfo>
</file>

<file path=ppt/tableStyles.xml><?xml version="1.0" encoding="utf-8"?>
<a:tblStyleLst xmlns:a="http://schemas.openxmlformats.org/drawingml/2006/main" def="{374C7539-A3C9-4C86-90A4-9C380B096F08}">
  <a:tblStyle styleId="{374C7539-A3C9-4C86-90A4-9C380B096F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>
          <a:extLst>
            <a:ext uri="{FF2B5EF4-FFF2-40B4-BE49-F238E27FC236}">
              <a16:creationId xmlns:a16="http://schemas.microsoft.com/office/drawing/2014/main" id="{13225179-2BF6-8D8F-EE0F-282CE8FA9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>
            <a:extLst>
              <a:ext uri="{FF2B5EF4-FFF2-40B4-BE49-F238E27FC236}">
                <a16:creationId xmlns:a16="http://schemas.microsoft.com/office/drawing/2014/main" id="{8ABEA1E0-61A4-04E1-5D2F-AD77F5FFBC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>
            <a:extLst>
              <a:ext uri="{FF2B5EF4-FFF2-40B4-BE49-F238E27FC236}">
                <a16:creationId xmlns:a16="http://schemas.microsoft.com/office/drawing/2014/main" id="{CB0AA7D2-1F49-76B5-91C2-02425EB9DA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52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D11DF9A1-A773-FE5F-433C-0923D11BA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06B4B507-DE82-A651-D861-F4D10072CF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EB251D8D-2008-8BF4-3D27-A6BCDE15D4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67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12094431-F171-4F14-BF6C-6EE9C2EE8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57ACD386-F615-3CEC-B5F7-D9E7877E11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5A53BB5C-A45D-E212-4C8B-E5BFB89A22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09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A3596280-71BD-3566-BEF5-93F0899D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62F5455D-7513-E295-8749-E879839DD7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858C1EA6-F3FB-6F3D-9C17-4D330240AC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1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D2F697D6-01E5-06B6-9D76-3A23FD290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EBDD9996-D830-25FA-A862-0CA2E0923B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78F8F65C-B4B8-2C56-EA88-2BED55D292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85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136E34A1-84FA-531B-522E-6D3AABE39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0242F86D-6705-475D-2A6D-2369742183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AF25CD53-1B8A-9526-AAD4-D3976E71B5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60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A74B8A3E-786D-17D1-E04B-626EFC28D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E938F713-F93B-6FB2-134C-60ED9C19A1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786B74A4-9868-8663-A64A-AB5E890BC3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39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33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0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57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3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08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75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12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6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230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686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3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147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70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18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4422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059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352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395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5768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682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95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EAD1D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09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972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84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720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92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699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854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54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390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57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886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59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5221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955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24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6697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576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225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2899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19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6B26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459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433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460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7873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2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87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61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41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928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9451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>
          <a:extLst>
            <a:ext uri="{FF2B5EF4-FFF2-40B4-BE49-F238E27FC236}">
              <a16:creationId xmlns:a16="http://schemas.microsoft.com/office/drawing/2014/main" id="{27DCFB5E-5CB8-2861-849C-089266A64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>
            <a:extLst>
              <a:ext uri="{FF2B5EF4-FFF2-40B4-BE49-F238E27FC236}">
                <a16:creationId xmlns:a16="http://schemas.microsoft.com/office/drawing/2014/main" id="{236895AF-6C37-99B1-8D6A-208E915DE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3085" y="0"/>
            <a:ext cx="7016818" cy="52558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tabLst/>
              <a:defRPr/>
            </a:pPr>
            <a:br>
              <a:rPr kumimoji="0" lang="en" sz="6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</a:br>
            <a:br>
              <a:rPr kumimoji="0" lang="en" sz="6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</a:br>
            <a:endParaRPr kumimoji="0" lang="en" sz="60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Itim"/>
              <a:ea typeface="Itim"/>
              <a:cs typeface="Itim"/>
              <a:sym typeface="Itim"/>
            </a:endParaRPr>
          </a:p>
        </p:txBody>
      </p:sp>
      <p:cxnSp>
        <p:nvCxnSpPr>
          <p:cNvPr id="793" name="Google Shape;793;p29">
            <a:extLst>
              <a:ext uri="{FF2B5EF4-FFF2-40B4-BE49-F238E27FC236}">
                <a16:creationId xmlns:a16="http://schemas.microsoft.com/office/drawing/2014/main" id="{72EAEF13-E1F7-FD34-6434-F95D45368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FF2B5EF4-FFF2-40B4-BE49-F238E27FC236}">
                <a16:creationId xmlns:a16="http://schemas.microsoft.com/office/drawing/2014/main" id="{0D9622A2-C3DC-0798-D58F-B18FD87D7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FF2B5EF4-FFF2-40B4-BE49-F238E27FC236}">
                <a16:creationId xmlns:a16="http://schemas.microsoft.com/office/drawing/2014/main" id="{74404A19-2B76-646D-18E0-DA49C8383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>
            <a:extLst>
              <a:ext uri="{FF2B5EF4-FFF2-40B4-BE49-F238E27FC236}">
                <a16:creationId xmlns:a16="http://schemas.microsoft.com/office/drawing/2014/main" id="{F63390CE-353A-DBE6-F15B-78F1FFE83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>
              <a:extLst>
                <a:ext uri="{FF2B5EF4-FFF2-40B4-BE49-F238E27FC236}">
                  <a16:creationId xmlns:a16="http://schemas.microsoft.com/office/drawing/2014/main" id="{ECCBDD42-210C-83AE-CA01-35E9598663A4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>
              <a:extLst>
                <a:ext uri="{FF2B5EF4-FFF2-40B4-BE49-F238E27FC236}">
                  <a16:creationId xmlns:a16="http://schemas.microsoft.com/office/drawing/2014/main" id="{9951E806-E875-104E-6611-A276EFC04E59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>
              <a:extLst>
                <a:ext uri="{FF2B5EF4-FFF2-40B4-BE49-F238E27FC236}">
                  <a16:creationId xmlns:a16="http://schemas.microsoft.com/office/drawing/2014/main" id="{1CB28B57-88F2-45DC-9E6A-0965AEB751D2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>
              <a:extLst>
                <a:ext uri="{FF2B5EF4-FFF2-40B4-BE49-F238E27FC236}">
                  <a16:creationId xmlns:a16="http://schemas.microsoft.com/office/drawing/2014/main" id="{B2C78827-22FA-D353-0D57-0B432BCA78AD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>
              <a:extLst>
                <a:ext uri="{FF2B5EF4-FFF2-40B4-BE49-F238E27FC236}">
                  <a16:creationId xmlns:a16="http://schemas.microsoft.com/office/drawing/2014/main" id="{FD19D66D-6956-C38F-3FFD-B2793BDEDC39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>
              <a:extLst>
                <a:ext uri="{FF2B5EF4-FFF2-40B4-BE49-F238E27FC236}">
                  <a16:creationId xmlns:a16="http://schemas.microsoft.com/office/drawing/2014/main" id="{9FE4F0B9-89E7-1EB2-3A0C-A2FA4771FFDD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>
              <a:extLst>
                <a:ext uri="{FF2B5EF4-FFF2-40B4-BE49-F238E27FC236}">
                  <a16:creationId xmlns:a16="http://schemas.microsoft.com/office/drawing/2014/main" id="{B1EACDEE-5E23-E245-636C-B2AA2FC0B4BC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>
              <a:extLst>
                <a:ext uri="{FF2B5EF4-FFF2-40B4-BE49-F238E27FC236}">
                  <a16:creationId xmlns:a16="http://schemas.microsoft.com/office/drawing/2014/main" id="{D5634E24-0E82-AEA5-48BF-17E8614DBBAE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>
              <a:extLst>
                <a:ext uri="{FF2B5EF4-FFF2-40B4-BE49-F238E27FC236}">
                  <a16:creationId xmlns:a16="http://schemas.microsoft.com/office/drawing/2014/main" id="{B3A83C20-227D-0740-41A6-8B475710D4B1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 descr="Logos de Sinpromi S.L. y Cabildo de Tenerife">
            <a:extLst>
              <a:ext uri="{FF2B5EF4-FFF2-40B4-BE49-F238E27FC236}">
                <a16:creationId xmlns:a16="http://schemas.microsoft.com/office/drawing/2014/main" id="{2B2A1133-9F93-37D1-415C-F2347FDBB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9" t="36981" r="10942" b="37417"/>
          <a:stretch/>
        </p:blipFill>
        <p:spPr>
          <a:xfrm>
            <a:off x="3251727" y="109778"/>
            <a:ext cx="2847279" cy="6706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997CE5-CA8C-4B9B-82EA-D0193A811719}"/>
              </a:ext>
            </a:extLst>
          </p:cNvPr>
          <p:cNvSpPr txBox="1"/>
          <p:nvPr/>
        </p:nvSpPr>
        <p:spPr>
          <a:xfrm>
            <a:off x="3602182" y="233449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IMAGEN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7E278F-C14A-9BC4-5F57-BC6CD26F6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0565" y="1887454"/>
            <a:ext cx="4865269" cy="151898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87859A-ABE7-B8AE-C0C9-12B1D928B7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2335" y="963953"/>
            <a:ext cx="5081673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Papá</a:t>
            </a:r>
          </a:p>
        </p:txBody>
      </p:sp>
      <p:pic>
        <p:nvPicPr>
          <p:cNvPr id="5" name="Picture 4" descr="Es un padre que saluda sonriente.">
            <a:extLst>
              <a:ext uri="{FF2B5EF4-FFF2-40B4-BE49-F238E27FC236}">
                <a16:creationId xmlns:a16="http://schemas.microsoft.com/office/drawing/2014/main" id="{EAFD13DA-FA84-2B17-C141-25427E1744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15" y="1886638"/>
            <a:ext cx="3211099" cy="1937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3F0466-0B41-76AC-F639-112C1F91DD10}"/>
              </a:ext>
            </a:extLst>
          </p:cNvPr>
          <p:cNvSpPr txBox="1"/>
          <p:nvPr/>
        </p:nvSpPr>
        <p:spPr>
          <a:xfrm>
            <a:off x="3517365" y="4236347"/>
            <a:ext cx="231607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Vocabulario núcleo: PAPÁ</a:t>
            </a:r>
          </a:p>
        </p:txBody>
      </p:sp>
    </p:spTree>
    <p:extLst>
      <p:ext uri="{BB962C8B-B14F-4D97-AF65-F5344CB8AC3E}">
        <p14:creationId xmlns:p14="http://schemas.microsoft.com/office/powerpoint/2010/main" val="234084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/>
          <p:cNvSpPr txBox="1">
            <a:spLocks noGrp="1"/>
          </p:cNvSpPr>
          <p:nvPr>
            <p:ph type="title"/>
          </p:nvPr>
        </p:nvSpPr>
        <p:spPr>
          <a:xfrm>
            <a:off x="720000" y="443602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Papá </a:t>
            </a:r>
            <a:r>
              <a:rPr lang="es-ES" dirty="0">
                <a:solidFill>
                  <a:srgbClr val="0070C0"/>
                </a:solidFill>
              </a:rPr>
              <a:t>me quiere mucho.</a:t>
            </a:r>
          </a:p>
        </p:txBody>
      </p:sp>
      <p:pic>
        <p:nvPicPr>
          <p:cNvPr id="2" name="Picture 1" descr="Un padre abraza a su hija.">
            <a:extLst>
              <a:ext uri="{FF2B5EF4-FFF2-40B4-BE49-F238E27FC236}">
                <a16:creationId xmlns:a16="http://schemas.microsoft.com/office/drawing/2014/main" id="{7E9DE665-1B74-F028-08A5-0B1BF81EB8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4" y="1287596"/>
            <a:ext cx="5084973" cy="3408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E6D69464-ED7B-6DFA-58E5-56D936226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4FA638F5-3AE6-F205-86FE-183BA9858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0488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Papá </a:t>
            </a:r>
            <a:r>
              <a:rPr lang="es-ES" dirty="0">
                <a:solidFill>
                  <a:srgbClr val="0070C0"/>
                </a:solidFill>
              </a:rPr>
              <a:t>juega conmigo.</a:t>
            </a:r>
          </a:p>
        </p:txBody>
      </p:sp>
      <p:pic>
        <p:nvPicPr>
          <p:cNvPr id="8" name="Picture 7" descr="El padre juega con la hija a pintar una flor en suelo.">
            <a:extLst>
              <a:ext uri="{FF2B5EF4-FFF2-40B4-BE49-F238E27FC236}">
                <a16:creationId xmlns:a16="http://schemas.microsoft.com/office/drawing/2014/main" id="{A5A2A137-EC3A-72CA-C9B1-1909BCF606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3" y="1287596"/>
            <a:ext cx="5084975" cy="34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0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32ED2B98-EB21-DB71-7688-F5FDCCBB5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841D3AF2-9C8E-219A-3A57-7D748C1C1F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4259" y="429831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Papá </a:t>
            </a:r>
            <a:r>
              <a:rPr lang="es-ES" dirty="0">
                <a:solidFill>
                  <a:srgbClr val="0070C0"/>
                </a:solidFill>
              </a:rPr>
              <a:t>es muy divertido.</a:t>
            </a:r>
          </a:p>
        </p:txBody>
      </p:sp>
      <p:pic>
        <p:nvPicPr>
          <p:cNvPr id="6" name="Picture 5" descr="El padre carga a la espalda a su hija y se ríen mucho.">
            <a:extLst>
              <a:ext uri="{FF2B5EF4-FFF2-40B4-BE49-F238E27FC236}">
                <a16:creationId xmlns:a16="http://schemas.microsoft.com/office/drawing/2014/main" id="{A0A37B63-0793-896C-BFF5-D0EAC403E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825" y="1288917"/>
            <a:ext cx="50863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4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962533CF-ABF8-1688-728B-5269862AB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0CF6157F-8494-595C-7E39-AD631B138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29831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Papá </a:t>
            </a:r>
            <a:r>
              <a:rPr lang="es-ES" dirty="0">
                <a:solidFill>
                  <a:srgbClr val="0070C0"/>
                </a:solidFill>
              </a:rPr>
              <a:t>cocina muy rico.</a:t>
            </a:r>
          </a:p>
        </p:txBody>
      </p:sp>
      <p:pic>
        <p:nvPicPr>
          <p:cNvPr id="6" name="Picture 5" descr="El padre cocina una deliciosa comida.">
            <a:extLst>
              <a:ext uri="{FF2B5EF4-FFF2-40B4-BE49-F238E27FC236}">
                <a16:creationId xmlns:a16="http://schemas.microsoft.com/office/drawing/2014/main" id="{1AA9EF37-F3BF-819C-6C09-410063F9EC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3" y="1287596"/>
            <a:ext cx="5084975" cy="34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6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7B9D4048-0C21-E454-1F5C-78B7FBE90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7F283A53-69A1-575C-2FF6-330D8751E5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36717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Papá</a:t>
            </a:r>
            <a:r>
              <a:rPr lang="es-ES" dirty="0"/>
              <a:t> </a:t>
            </a:r>
            <a:r>
              <a:rPr lang="es-ES" dirty="0">
                <a:solidFill>
                  <a:srgbClr val="0070C0"/>
                </a:solidFill>
              </a:rPr>
              <a:t>me escucha. </a:t>
            </a:r>
          </a:p>
        </p:txBody>
      </p:sp>
      <p:pic>
        <p:nvPicPr>
          <p:cNvPr id="6" name="Picture 5" descr="El padre escucha atentamente a su hija mientras ella le cuenta un cuento.">
            <a:extLst>
              <a:ext uri="{FF2B5EF4-FFF2-40B4-BE49-F238E27FC236}">
                <a16:creationId xmlns:a16="http://schemas.microsoft.com/office/drawing/2014/main" id="{A3E8EEFF-D567-307F-6305-57D7C0B79F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3" y="1287596"/>
            <a:ext cx="5084973" cy="34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4CD6EA4B-B5AA-0153-124C-40EC992F7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530E226F-E79E-2F7F-325F-63B1632F86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36717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Papá</a:t>
            </a:r>
            <a:r>
              <a:rPr lang="es-ES" dirty="0"/>
              <a:t> </a:t>
            </a:r>
            <a:r>
              <a:rPr lang="es-ES" dirty="0">
                <a:solidFill>
                  <a:srgbClr val="0070C0"/>
                </a:solidFill>
              </a:rPr>
              <a:t>me hace feliz.</a:t>
            </a:r>
          </a:p>
        </p:txBody>
      </p:sp>
      <p:pic>
        <p:nvPicPr>
          <p:cNvPr id="2" name="Picture 1" descr="El padre abraza y ríe con su hija.">
            <a:extLst>
              <a:ext uri="{FF2B5EF4-FFF2-40B4-BE49-F238E27FC236}">
                <a16:creationId xmlns:a16="http://schemas.microsoft.com/office/drawing/2014/main" id="{8B41789D-A047-C10F-7286-620DB087B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4" y="1287596"/>
            <a:ext cx="5084974" cy="34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9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7FFBD369-0ECE-94D7-6E82-9C982CA53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7A629C07-1783-DB5A-120D-C4B94CA240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36717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Papá</a:t>
            </a:r>
            <a:r>
              <a:rPr lang="es-ES" dirty="0"/>
              <a:t> </a:t>
            </a:r>
            <a:r>
              <a:rPr lang="es-ES" dirty="0">
                <a:solidFill>
                  <a:schemeClr val="accent4">
                    <a:lumMod val="49000"/>
                  </a:schemeClr>
                </a:solidFill>
              </a:rPr>
              <a:t>cuenta cuentos.</a:t>
            </a:r>
            <a:r>
              <a:rPr lang="es-E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Picture 1" descr="El padre cuenta un cuento a la hija.">
            <a:extLst>
              <a:ext uri="{FF2B5EF4-FFF2-40B4-BE49-F238E27FC236}">
                <a16:creationId xmlns:a16="http://schemas.microsoft.com/office/drawing/2014/main" id="{2232AF34-031D-B3B9-B271-B4AB7BA6D2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3" y="1287596"/>
            <a:ext cx="5084975" cy="34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3" name="Google Shape;79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AE5DBE65-2C77-7ED4-8946-D76D2D78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9" t="36981" r="10942" b="37417"/>
          <a:stretch/>
        </p:blipFill>
        <p:spPr>
          <a:xfrm>
            <a:off x="3251727" y="109778"/>
            <a:ext cx="2847279" cy="6706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56C30-CCD5-1A37-9F2C-9C7DC4B68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2956" y="2041071"/>
            <a:ext cx="4261757" cy="13226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 padre dice adiós. ">
            <a:extLst>
              <a:ext uri="{FF2B5EF4-FFF2-40B4-BE49-F238E27FC236}">
                <a16:creationId xmlns:a16="http://schemas.microsoft.com/office/drawing/2014/main" id="{E075BF4A-5093-467B-33DC-C6F22FC286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910" y="1338944"/>
            <a:ext cx="3600449" cy="245744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DA9518DF-210A-2ADF-BDCC-CEA93FD27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850" y="-1447800"/>
            <a:ext cx="4440300" cy="1447800"/>
          </a:xfr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ES" dirty="0"/>
              <a:t>Fin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23DB5-2B4F-BB58-FFE7-6E110F5D3B02}"/>
              </a:ext>
            </a:extLst>
          </p:cNvPr>
          <p:cNvSpPr txBox="1"/>
          <p:nvPr/>
        </p:nvSpPr>
        <p:spPr>
          <a:xfrm>
            <a:off x="3030454" y="4231625"/>
            <a:ext cx="32832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Autora</a:t>
            </a:r>
            <a:r>
              <a:rPr lang="en-US" dirty="0"/>
              <a:t>: Desireé María Padrón Coello</a:t>
            </a:r>
          </a:p>
        </p:txBody>
      </p:sp>
    </p:spTree>
    <p:extLst>
      <p:ext uri="{BB962C8B-B14F-4D97-AF65-F5344CB8AC3E}">
        <p14:creationId xmlns:p14="http://schemas.microsoft.com/office/powerpoint/2010/main" val="3951227713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nline Notebook by Slidesgo">
  <a:themeElements>
    <a:clrScheme name="Simple Light">
      <a:dk1>
        <a:srgbClr val="C94284"/>
      </a:dk1>
      <a:lt1>
        <a:srgbClr val="FFFFFF"/>
      </a:lt1>
      <a:dk2>
        <a:srgbClr val="000000"/>
      </a:dk2>
      <a:lt2>
        <a:srgbClr val="EEEEEE"/>
      </a:lt2>
      <a:accent1>
        <a:srgbClr val="FF99CF"/>
      </a:accent1>
      <a:accent2>
        <a:srgbClr val="EACAFF"/>
      </a:accent2>
      <a:accent3>
        <a:srgbClr val="FFBBAA"/>
      </a:accent3>
      <a:accent4>
        <a:srgbClr val="E881BF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Presentación en pantalla (16:9)</PresentationFormat>
  <Paragraphs>13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Itim</vt:lpstr>
      <vt:lpstr>Merriweather</vt:lpstr>
      <vt:lpstr>Muli</vt:lpstr>
      <vt:lpstr>Online Notebook by Slidesgo</vt:lpstr>
      <vt:lpstr>1_Online Notebook by Slidesgo</vt:lpstr>
      <vt:lpstr>2_Online Notebook by Slidesgo</vt:lpstr>
      <vt:lpstr>Papá</vt:lpstr>
      <vt:lpstr>Papá me quiere mucho.</vt:lpstr>
      <vt:lpstr>Papá juega conmigo.</vt:lpstr>
      <vt:lpstr>Papá es muy divertido.</vt:lpstr>
      <vt:lpstr>Papá cocina muy rico.</vt:lpstr>
      <vt:lpstr>Papá me escucha. </vt:lpstr>
      <vt:lpstr>Papá me hace feliz.</vt:lpstr>
      <vt:lpstr>Papá cuenta cuentos. 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ITSPortatil1</dc:creator>
  <cp:lastModifiedBy>Virginia González Rosquete</cp:lastModifiedBy>
  <cp:revision>219</cp:revision>
  <cp:lastPrinted>2024-11-19T11:05:48Z</cp:lastPrinted>
  <dcterms:modified xsi:type="dcterms:W3CDTF">2025-12-16T12:26:31Z</dcterms:modified>
</cp:coreProperties>
</file>