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4" r:id="rId7"/>
    <p:sldId id="263" r:id="rId8"/>
    <p:sldId id="265" r:id="rId9"/>
    <p:sldId id="262" r:id="rId10"/>
    <p:sldId id="266" r:id="rId11"/>
    <p:sldId id="259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9E7B"/>
    <a:srgbClr val="F7F6F2"/>
    <a:srgbClr val="C7F3C7"/>
    <a:srgbClr val="EBE7DD"/>
    <a:srgbClr val="C5BDA9"/>
    <a:srgbClr val="D1B795"/>
    <a:srgbClr val="C19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24DAEB-DF09-EB4C-9DC4-CF603E2A121C}" v="1" dt="2025-12-16T08:30:06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0" autoAdjust="0"/>
    <p:restoredTop sz="94673" autoAdjust="0"/>
  </p:normalViewPr>
  <p:slideViewPr>
    <p:cSldViewPr snapToGrid="0">
      <p:cViewPr varScale="1">
        <p:scale>
          <a:sx n="97" d="100"/>
          <a:sy n="97" d="100"/>
        </p:scale>
        <p:origin x="10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A" userId="S::caa@sinpromi.org::fc52d62f-ad50-4a4a-82df-64a90b97236f" providerId="AD" clId="Web-{6624DAEB-DF09-EB4C-9DC4-CF603E2A121C}"/>
    <pc:docChg chg="modSld">
      <pc:chgData name="CAA" userId="S::caa@sinpromi.org::fc52d62f-ad50-4a4a-82df-64a90b97236f" providerId="AD" clId="Web-{6624DAEB-DF09-EB4C-9DC4-CF603E2A121C}" dt="2025-12-16T08:30:06.220" v="0"/>
      <pc:docMkLst>
        <pc:docMk/>
      </pc:docMkLst>
      <pc:sldChg chg="addSp">
        <pc:chgData name="CAA" userId="S::caa@sinpromi.org::fc52d62f-ad50-4a4a-82df-64a90b97236f" providerId="AD" clId="Web-{6624DAEB-DF09-EB4C-9DC4-CF603E2A121C}" dt="2025-12-16T08:30:06.220" v="0"/>
        <pc:sldMkLst>
          <pc:docMk/>
          <pc:sldMk cId="936185504" sldId="259"/>
        </pc:sldMkLst>
        <pc:spChg chg="add">
          <ac:chgData name="CAA" userId="S::caa@sinpromi.org::fc52d62f-ad50-4a4a-82df-64a90b97236f" providerId="AD" clId="Web-{6624DAEB-DF09-EB4C-9DC4-CF603E2A121C}" dt="2025-12-16T08:30:06.220" v="0"/>
          <ac:spMkLst>
            <pc:docMk/>
            <pc:sldMk cId="936185504" sldId="259"/>
            <ac:spMk id="8" creationId="{455E574A-3996-900D-1DDC-BB73165921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55055350-02CC-DAFA-2816-870E07B20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37095" y="531394"/>
            <a:ext cx="5077763" cy="3400920"/>
          </a:xfrm>
          <a:prstGeom prst="ellipse">
            <a:avLst/>
          </a:prstGeom>
          <a:solidFill>
            <a:srgbClr val="B89E7B"/>
          </a:solidFill>
          <a:ln>
            <a:solidFill>
              <a:srgbClr val="B89E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721490"/>
            <a:ext cx="9144000" cy="2387600"/>
          </a:xfrm>
        </p:spPr>
        <p:txBody>
          <a:bodyPr/>
          <a:lstStyle/>
          <a:p>
            <a:r>
              <a:rPr lang="es-ES" dirty="0"/>
              <a:t>Beber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88C5BE-7B09-7B71-1CBB-F05D3823A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25243" y="5499050"/>
            <a:ext cx="12733006" cy="1739060"/>
          </a:xfrm>
          <a:prstGeom prst="rect">
            <a:avLst/>
          </a:prstGeom>
          <a:solidFill>
            <a:schemeClr val="bg1"/>
          </a:solidFill>
          <a:ln w="57150">
            <a:solidFill>
              <a:srgbClr val="B89E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Logos de Sinpromi S.L. y Cabildo de Tenerife">
            <a:extLst>
              <a:ext uri="{FF2B5EF4-FFF2-40B4-BE49-F238E27FC236}">
                <a16:creationId xmlns:a16="http://schemas.microsoft.com/office/drawing/2014/main" id="{8773F824-4BEB-F159-3221-406DEBE76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07" y="5856133"/>
            <a:ext cx="3429000" cy="1000125"/>
          </a:xfrm>
          <a:prstGeom prst="rect">
            <a:avLst/>
          </a:prstGeom>
        </p:spPr>
      </p:pic>
      <p:pic>
        <p:nvPicPr>
          <p:cNvPr id="6" name="Picture 5" descr="Logo de CIVAT, Centro de Información para la Vida Autónoma">
            <a:extLst>
              <a:ext uri="{FF2B5EF4-FFF2-40B4-BE49-F238E27FC236}">
                <a16:creationId xmlns:a16="http://schemas.microsoft.com/office/drawing/2014/main" id="{112CDC79-2689-A749-96B5-7CA946399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993" y="5593265"/>
            <a:ext cx="2495550" cy="1191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BAEA57-FFFF-753F-D90E-D82250A52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046" y="339412"/>
            <a:ext cx="3796585" cy="379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 cuenta sobre la mesa de la cafetería">
            <a:extLst>
              <a:ext uri="{FF2B5EF4-FFF2-40B4-BE49-F238E27FC236}">
                <a16:creationId xmlns:a16="http://schemas.microsoft.com/office/drawing/2014/main" id="{6D038299-3CC8-DD66-5B74-500C9AC45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526" y="1817401"/>
            <a:ext cx="6975594" cy="46472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23BAA2-226C-88AC-1317-555C444D6D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5218" y="393338"/>
            <a:ext cx="11783717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hemos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terminado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Pagamos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cuenta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vamos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1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>
            <a:extLst>
              <a:ext uri="{FF2B5EF4-FFF2-40B4-BE49-F238E27FC236}">
                <a16:creationId xmlns:a16="http://schemas.microsoft.com/office/drawing/2014/main" id="{D2B3BA2A-24C5-9C21-A078-D63B7303D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64249" y="952450"/>
            <a:ext cx="825334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6000" dirty="0">
              <a:latin typeface="Aptos"/>
              <a:ea typeface="Verdana"/>
            </a:endParaRPr>
          </a:p>
        </p:txBody>
      </p:sp>
      <p:sp>
        <p:nvSpPr>
          <p:cNvPr id="3" name="Rectangle 2" descr="Opinar mal, bien o muy bien">
            <a:extLst>
              <a:ext uri="{FF2B5EF4-FFF2-40B4-BE49-F238E27FC236}">
                <a16:creationId xmlns:a16="http://schemas.microsoft.com/office/drawing/2014/main" id="{8A7CB875-66EA-5C8A-6836-D1EE72476CB7}"/>
              </a:ext>
            </a:extLst>
          </p:cNvPr>
          <p:cNvSpPr/>
          <p:nvPr/>
        </p:nvSpPr>
        <p:spPr>
          <a:xfrm>
            <a:off x="0" y="2609263"/>
            <a:ext cx="12190981" cy="3023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burrido" descr="opinar mal">
            <a:hlinkClick r:id="" action="ppaction://media"/>
            <a:extLst>
              <a:ext uri="{FF2B5EF4-FFF2-40B4-BE49-F238E27FC236}">
                <a16:creationId xmlns:a16="http://schemas.microsoft.com/office/drawing/2014/main" id="{4627FA9A-BB2F-46C2-3C29-E912468FB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70" y="2608534"/>
            <a:ext cx="3006957" cy="3025542"/>
          </a:xfrm>
          <a:prstGeom prst="rect">
            <a:avLst/>
          </a:prstGeom>
        </p:spPr>
      </p:pic>
      <p:pic>
        <p:nvPicPr>
          <p:cNvPr id="5" name="bien" descr="opinar bien">
            <a:hlinkClick r:id="" action="ppaction://media"/>
            <a:extLst>
              <a:ext uri="{FF2B5EF4-FFF2-40B4-BE49-F238E27FC236}">
                <a16:creationId xmlns:a16="http://schemas.microsoft.com/office/drawing/2014/main" id="{A73B3912-3F69-81B2-C4E8-8E0D3B13A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290" y="2608534"/>
            <a:ext cx="3062713" cy="3025542"/>
          </a:xfrm>
          <a:prstGeom prst="rect">
            <a:avLst/>
          </a:prstGeom>
        </p:spPr>
      </p:pic>
      <p:pic>
        <p:nvPicPr>
          <p:cNvPr id="6" name="genial" descr="opinar genial">
            <a:hlinkClick r:id="" action="ppaction://media"/>
            <a:extLst>
              <a:ext uri="{FF2B5EF4-FFF2-40B4-BE49-F238E27FC236}">
                <a16:creationId xmlns:a16="http://schemas.microsoft.com/office/drawing/2014/main" id="{A159442F-B8A6-420C-6BE2-9C0699A2A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972" y="2608534"/>
            <a:ext cx="3099884" cy="3034835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B5BD017C-7432-BBC0-7D33-96B6EACF3C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214631"/>
            <a:ext cx="10515600" cy="4760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defPPr>
              <a:defRPr lang="es-E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ea typeface="Verdana"/>
                <a:cs typeface="+mj-cs"/>
              </a:rPr>
              <a:t>¿Qué te ha parecido?</a:t>
            </a:r>
            <a:b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ea typeface="Verdana"/>
                <a:cs typeface="+mj-cs"/>
              </a:rPr>
            </a:b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55E574A-3996-900D-1DDC-BB7316592100}"/>
              </a:ext>
            </a:extLst>
          </p:cNvPr>
          <p:cNvSpPr txBox="1"/>
          <p:nvPr/>
        </p:nvSpPr>
        <p:spPr>
          <a:xfrm>
            <a:off x="8084472" y="6213658"/>
            <a:ext cx="4111127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Innovación</a:t>
            </a:r>
            <a:r>
              <a:rPr lang="en-US" dirty="0"/>
              <a:t> </a:t>
            </a:r>
            <a:r>
              <a:rPr lang="en-US" dirty="0" err="1"/>
              <a:t>tecnológica</a:t>
            </a:r>
            <a:r>
              <a:rPr lang="en-US" dirty="0"/>
              <a:t> social</a:t>
            </a:r>
          </a:p>
          <a:p>
            <a:r>
              <a:rPr lang="en-US"/>
              <a:t>Yolimar Siverio Pérez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85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sa de una cafetería vacía">
            <a:extLst>
              <a:ext uri="{FF2B5EF4-FFF2-40B4-BE49-F238E27FC236}">
                <a16:creationId xmlns:a16="http://schemas.microsoft.com/office/drawing/2014/main" id="{A987DF10-7EFB-8494-CCA0-24BE4B13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00" y="1710696"/>
            <a:ext cx="6968314" cy="465826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9A7D061-1DF5-62BA-413D-D6EBB3758C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Vamos 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cafetería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¿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apetece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beber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6" name="Rectangle 5" descr="Pictograma &quot;beber&quot;">
            <a:extLst>
              <a:ext uri="{FF2B5EF4-FFF2-40B4-BE49-F238E27FC236}">
                <a16:creationId xmlns:a16="http://schemas.microsoft.com/office/drawing/2014/main" id="{262ADA41-3396-36F4-F2FC-A58C0BACDFA5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1D75CC-0798-F30A-78FF-A75B290FD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88" y="2668340"/>
            <a:ext cx="2744810" cy="26482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FDFD14-17F7-B7E4-CEA8-23E6F3CC4137}"/>
              </a:ext>
            </a:extLst>
          </p:cNvPr>
          <p:cNvSpPr txBox="1"/>
          <p:nvPr/>
        </p:nvSpPr>
        <p:spPr>
          <a:xfrm>
            <a:off x="9567040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err="1"/>
              <a:t>beber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22523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sa de la cafetería con un vaso de agua">
            <a:extLst>
              <a:ext uri="{FF2B5EF4-FFF2-40B4-BE49-F238E27FC236}">
                <a16:creationId xmlns:a16="http://schemas.microsoft.com/office/drawing/2014/main" id="{930A2DBA-8607-C177-6B00-4E3678FB7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38" y="1663620"/>
            <a:ext cx="6957732" cy="465765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26485B2-DD39-B845-86D8-F62ACB83F7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Quiero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beber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vaso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agua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fresquita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 descr="Pictograma &quot;beber&quot;">
            <a:extLst>
              <a:ext uri="{FF2B5EF4-FFF2-40B4-BE49-F238E27FC236}">
                <a16:creationId xmlns:a16="http://schemas.microsoft.com/office/drawing/2014/main" id="{19C20520-BBAE-ABA9-52C6-CF390D126B07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EB21627-B605-FED2-828D-77CEEEBA1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88" y="2668340"/>
            <a:ext cx="2744810" cy="26482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396E339-CDD6-3D06-FC2E-3CB2FA6BD016}"/>
              </a:ext>
            </a:extLst>
          </p:cNvPr>
          <p:cNvSpPr txBox="1"/>
          <p:nvPr/>
        </p:nvSpPr>
        <p:spPr>
          <a:xfrm>
            <a:off x="9567040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err="1"/>
              <a:t>beber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74901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sa de la cafetería con un vaso de jugo de naranja">
            <a:extLst>
              <a:ext uri="{FF2B5EF4-FFF2-40B4-BE49-F238E27FC236}">
                <a16:creationId xmlns:a16="http://schemas.microsoft.com/office/drawing/2014/main" id="{DFE6297A-BC19-7BE3-6A39-165DD8180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0" y="1595680"/>
            <a:ext cx="6959957" cy="465785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757C5660-CF24-2D60-2B49-A65415FFCC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apetece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beber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zumo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naranja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Rectangle 23" descr="Pictograma &quot;beber&quot;">
            <a:extLst>
              <a:ext uri="{FF2B5EF4-FFF2-40B4-BE49-F238E27FC236}">
                <a16:creationId xmlns:a16="http://schemas.microsoft.com/office/drawing/2014/main" id="{CB16EAE0-32B2-545E-862D-2CFDFD44CB73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9F11BB4-C876-E154-9718-E459E0AC5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88" y="2668340"/>
            <a:ext cx="2744810" cy="26482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F28217-DDA6-08BA-462F-EBC43358E971}"/>
              </a:ext>
            </a:extLst>
          </p:cNvPr>
          <p:cNvSpPr txBox="1"/>
          <p:nvPr/>
        </p:nvSpPr>
        <p:spPr>
          <a:xfrm>
            <a:off x="9567040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err="1"/>
              <a:t>beber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7938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476D69-D583-083E-3CAB-2587180D22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gustaría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beber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vaso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leche</a:t>
            </a:r>
          </a:p>
        </p:txBody>
      </p:sp>
      <p:pic>
        <p:nvPicPr>
          <p:cNvPr id="18" name="Picture 17" descr="Mesa de la cafetería con un vaso de leche">
            <a:extLst>
              <a:ext uri="{FF2B5EF4-FFF2-40B4-BE49-F238E27FC236}">
                <a16:creationId xmlns:a16="http://schemas.microsoft.com/office/drawing/2014/main" id="{76DCD70B-A111-979A-5C1F-BB2A71CF5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76" y="1599161"/>
            <a:ext cx="6960973" cy="4654378"/>
          </a:xfrm>
          <a:prstGeom prst="rect">
            <a:avLst/>
          </a:prstGeom>
        </p:spPr>
      </p:pic>
      <p:sp>
        <p:nvSpPr>
          <p:cNvPr id="20" name="Rectangle 19" descr="Pictograma &quot;beber&quot;">
            <a:extLst>
              <a:ext uri="{FF2B5EF4-FFF2-40B4-BE49-F238E27FC236}">
                <a16:creationId xmlns:a16="http://schemas.microsoft.com/office/drawing/2014/main" id="{4B179B7C-725F-8C40-73AF-FDB823FF0E52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2B34749-BA97-7663-9AB4-FB6E0DBE5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88" y="2668340"/>
            <a:ext cx="2744810" cy="26482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FAA740A-0B2D-0D28-554F-BE66CC6B8F06}"/>
              </a:ext>
            </a:extLst>
          </p:cNvPr>
          <p:cNvSpPr txBox="1"/>
          <p:nvPr/>
        </p:nvSpPr>
        <p:spPr>
          <a:xfrm>
            <a:off x="9567040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err="1"/>
              <a:t>beber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353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595E3-77B2-E74E-CAD2-9952BBDAD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082D88-0DBF-D63B-3B77-5A435EDF22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gustaría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beber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 chocolate</a:t>
            </a:r>
          </a:p>
        </p:txBody>
      </p:sp>
      <p:pic>
        <p:nvPicPr>
          <p:cNvPr id="12" name="Picture 11" descr="Mesa de la cafetería con una taza de chocolate">
            <a:extLst>
              <a:ext uri="{FF2B5EF4-FFF2-40B4-BE49-F238E27FC236}">
                <a16:creationId xmlns:a16="http://schemas.microsoft.com/office/drawing/2014/main" id="{12E42642-027F-4D81-AE4D-3042E3F4E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79" y="1599160"/>
            <a:ext cx="6960973" cy="4654379"/>
          </a:xfrm>
          <a:prstGeom prst="rect">
            <a:avLst/>
          </a:prstGeom>
        </p:spPr>
      </p:pic>
      <p:sp>
        <p:nvSpPr>
          <p:cNvPr id="14" name="Rectangle 13" descr="Pictograma &quot;beber&quot;">
            <a:extLst>
              <a:ext uri="{FF2B5EF4-FFF2-40B4-BE49-F238E27FC236}">
                <a16:creationId xmlns:a16="http://schemas.microsoft.com/office/drawing/2014/main" id="{710DE62E-C84A-5BE9-09DF-6BAE3626C994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802B70-287B-977D-666F-5791A2F33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88" y="2668340"/>
            <a:ext cx="2744810" cy="26482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F277F75-F3AC-20A5-A64C-8497BD66919F}"/>
              </a:ext>
            </a:extLst>
          </p:cNvPr>
          <p:cNvSpPr txBox="1"/>
          <p:nvPr/>
        </p:nvSpPr>
        <p:spPr>
          <a:xfrm>
            <a:off x="9567040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err="1"/>
              <a:t>beber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60069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553AD-B40B-392D-42AB-30BE32303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ADF9E8-8EBF-8EBC-341D-0AAB35F539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apetece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beber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limonada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Un vaso de limonada en la mesa de la cafetería">
            <a:extLst>
              <a:ext uri="{FF2B5EF4-FFF2-40B4-BE49-F238E27FC236}">
                <a16:creationId xmlns:a16="http://schemas.microsoft.com/office/drawing/2014/main" id="{E67252A4-ED2D-5789-E7E7-C13CF3E55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79" y="1502875"/>
            <a:ext cx="6950677" cy="4654379"/>
          </a:xfrm>
          <a:prstGeom prst="rect">
            <a:avLst/>
          </a:prstGeom>
        </p:spPr>
      </p:pic>
      <p:sp>
        <p:nvSpPr>
          <p:cNvPr id="14" name="Rectangle 13" descr="Pictograma &quot;beber&quot;">
            <a:extLst>
              <a:ext uri="{FF2B5EF4-FFF2-40B4-BE49-F238E27FC236}">
                <a16:creationId xmlns:a16="http://schemas.microsoft.com/office/drawing/2014/main" id="{8A02069A-830E-8D82-3500-C7BB9C21470E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BD2949-5DC8-FD19-8E85-5A9A08FCB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88" y="2668340"/>
            <a:ext cx="2744810" cy="26482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F4BDC4D-CAED-F364-4CA3-BBD522F67ED0}"/>
              </a:ext>
            </a:extLst>
          </p:cNvPr>
          <p:cNvSpPr txBox="1"/>
          <p:nvPr/>
        </p:nvSpPr>
        <p:spPr>
          <a:xfrm>
            <a:off x="9567040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err="1"/>
              <a:t>beber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79284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75C48-0963-62D3-CB2A-63FF4B727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39310D-3CA3-A615-1D48-84F7F76B80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Quiero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beber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cocacola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Una cocacola sobre la mesa de la cafetería">
            <a:extLst>
              <a:ext uri="{FF2B5EF4-FFF2-40B4-BE49-F238E27FC236}">
                <a16:creationId xmlns:a16="http://schemas.microsoft.com/office/drawing/2014/main" id="{F292765B-1535-190B-1DCB-4C459DE51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76" y="1611191"/>
            <a:ext cx="6960973" cy="4664675"/>
          </a:xfrm>
          <a:prstGeom prst="rect">
            <a:avLst/>
          </a:prstGeom>
        </p:spPr>
      </p:pic>
      <p:sp>
        <p:nvSpPr>
          <p:cNvPr id="14" name="Rectangle 13" descr="Pictograma &quot;beber&quot;">
            <a:extLst>
              <a:ext uri="{FF2B5EF4-FFF2-40B4-BE49-F238E27FC236}">
                <a16:creationId xmlns:a16="http://schemas.microsoft.com/office/drawing/2014/main" id="{244B73D4-BB3F-60DA-59D2-9E4A1AB53ECA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449A47-D823-BA20-ECCC-36AD12AFC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88" y="2668340"/>
            <a:ext cx="2744810" cy="26482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3C9282-878E-A0CF-7101-534A6D89E22D}"/>
              </a:ext>
            </a:extLst>
          </p:cNvPr>
          <p:cNvSpPr txBox="1"/>
          <p:nvPr/>
        </p:nvSpPr>
        <p:spPr>
          <a:xfrm>
            <a:off x="9567040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err="1"/>
              <a:t>beber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11399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5177E-C1CA-8BC0-2CAB-7CEFF28A2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6C9F68-1211-00AD-CE1D-77B1CF639F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Quiero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beber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 batido</a:t>
            </a:r>
          </a:p>
        </p:txBody>
      </p:sp>
      <p:pic>
        <p:nvPicPr>
          <p:cNvPr id="8" name="Picture 7" descr="Un vaso de batido sobre la mesa de la cafetería">
            <a:extLst>
              <a:ext uri="{FF2B5EF4-FFF2-40B4-BE49-F238E27FC236}">
                <a16:creationId xmlns:a16="http://schemas.microsoft.com/office/drawing/2014/main" id="{EC952CCA-AD1D-7894-9F14-692921A41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99" y="1595680"/>
            <a:ext cx="6959958" cy="4657859"/>
          </a:xfrm>
          <a:prstGeom prst="rect">
            <a:avLst/>
          </a:prstGeom>
        </p:spPr>
      </p:pic>
      <p:sp>
        <p:nvSpPr>
          <p:cNvPr id="16" name="Rectangle 15" descr="Pictograma &quot;beber&quot;">
            <a:extLst>
              <a:ext uri="{FF2B5EF4-FFF2-40B4-BE49-F238E27FC236}">
                <a16:creationId xmlns:a16="http://schemas.microsoft.com/office/drawing/2014/main" id="{0BE992C9-D4C6-30E3-C3B5-9C13F5CE9303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842FF8-D768-2F2C-6918-2338E3C63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88" y="2668340"/>
            <a:ext cx="2744810" cy="26482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19D909-17B0-E9AB-2BCB-2BC422A6BAB2}"/>
              </a:ext>
            </a:extLst>
          </p:cNvPr>
          <p:cNvSpPr txBox="1"/>
          <p:nvPr/>
        </p:nvSpPr>
        <p:spPr>
          <a:xfrm>
            <a:off x="9567040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err="1"/>
              <a:t>beber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76962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76</Words>
  <Application>Microsoft Office PowerPoint</Application>
  <PresentationFormat>Widescreen</PresentationFormat>
  <Paragraphs>20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Tema de Office</vt:lpstr>
      <vt:lpstr>Beber</vt:lpstr>
      <vt:lpstr>Vamos a una cafetería, ¿Que te apetece beber?</vt:lpstr>
      <vt:lpstr>Quiero beber un vaso de agua fresquita</vt:lpstr>
      <vt:lpstr>Me apetece beber un zumo de naranja</vt:lpstr>
      <vt:lpstr>Me gustaría beber un vaso de leche</vt:lpstr>
      <vt:lpstr>Me gustaría beber un chocolate</vt:lpstr>
      <vt:lpstr>Me apetece beber una limonada</vt:lpstr>
      <vt:lpstr>Quiero beber una cocacola</vt:lpstr>
      <vt:lpstr>Quiero  beber un batido</vt:lpstr>
      <vt:lpstr>Ya hemos terminado.  Pagamos la cuenta y nos vamos</vt:lpstr>
      <vt:lpstr>¿Qué te ha parecido?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Carlos Alonso Segura</cp:lastModifiedBy>
  <cp:revision>170</cp:revision>
  <dcterms:created xsi:type="dcterms:W3CDTF">2025-10-07T08:25:12Z</dcterms:created>
  <dcterms:modified xsi:type="dcterms:W3CDTF">2025-12-16T08:30:06Z</dcterms:modified>
</cp:coreProperties>
</file>