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theme/theme2.xml" ContentType="application/vnd.openxmlformats-officedocument.theme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 autoCompressPictures="0">
  <p:sldMasterIdLst>
    <p:sldMasterId id="2147483674" r:id="rId1"/>
    <p:sldMasterId id="2147483675" r:id="rId2"/>
    <p:sldMasterId id="2147483701" r:id="rId3"/>
  </p:sldMasterIdLst>
  <p:notesMasterIdLst>
    <p:notesMasterId r:id="rId14"/>
  </p:notesMasterIdLst>
  <p:sldIdLst>
    <p:sldId id="360" r:id="rId4"/>
    <p:sldId id="257" r:id="rId5"/>
    <p:sldId id="363" r:id="rId6"/>
    <p:sldId id="364" r:id="rId7"/>
    <p:sldId id="365" r:id="rId8"/>
    <p:sldId id="366" r:id="rId9"/>
    <p:sldId id="367" r:id="rId10"/>
    <p:sldId id="368" r:id="rId11"/>
    <p:sldId id="369" r:id="rId12"/>
    <p:sldId id="370" r:id="rId13"/>
  </p:sldIdLst>
  <p:sldSz cx="9144000" cy="5143500" type="screen16x9"/>
  <p:notesSz cx="6808788" cy="9940925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3F3F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07DA5B2-B75F-101D-7166-24FF70473A61}" v="48" dt="2025-10-31T09:13:13.489"/>
    <p1510:client id="{A1E2475B-5154-4612-9B0C-9A1B2F443975}" v="2" dt="2026-03-12T18:27:14.914"/>
  </p1510:revLst>
</p1510:revInfo>
</file>

<file path=ppt/tableStyles.xml><?xml version="1.0" encoding="utf-8"?>
<a:tblStyleLst xmlns:a="http://schemas.openxmlformats.org/drawingml/2006/main" def="{374C7539-A3C9-4C86-90A4-9C380B096F08}">
  <a:tblStyle styleId="{374C7539-A3C9-4C86-90A4-9C380B096F08}" styleName="Table_0">
    <a:wholeTbl>
      <a:tcTxStyle>
        <a:font>
          <a:latin typeface="Arial"/>
          <a:ea typeface="Arial"/>
          <a:cs typeface="Arial"/>
        </a:font>
        <a:srgbClr val="000000"/>
      </a:tcTxStyle>
      <a:tcStyle>
        <a:tcBdr>
          <a:lef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left>
          <a:right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right>
          <a:top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top>
          <a:bottom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bottom>
          <a:insideH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H>
          <a:insideV>
            <a:ln w="9525" cap="flat" cmpd="sng">
              <a:solidFill>
                <a:srgbClr val="9E9E9E"/>
              </a:solidFill>
              <a:prstDash val="solid"/>
              <a:round/>
              <a:headEnd type="none" w="sm" len="sm"/>
              <a:tailEnd type="none" w="sm" len="sm"/>
            </a:ln>
          </a:insideV>
        </a:tcBdr>
      </a:tcStyle>
    </a:wholeTbl>
    <a:band1H>
      <a:tcTxStyle/>
      <a:tcStyle>
        <a:tcBdr/>
      </a:tcStyle>
    </a:band1H>
    <a:band2H>
      <a:tcTxStyle/>
      <a:tcStyle>
        <a:tcBdr/>
      </a:tcStyle>
    </a:band2H>
    <a:band1V>
      <a:tcTxStyle/>
      <a:tcStyle>
        <a:tcBdr/>
      </a:tcStyle>
    </a:band1V>
    <a:band2V>
      <a:tcTxStyle/>
      <a:tcStyle>
        <a:tcBdr/>
      </a:tcStyle>
    </a:band2V>
    <a:lastCol>
      <a:tcTxStyle/>
      <a:tcStyle>
        <a:tcBdr/>
      </a:tcStyle>
    </a:lastCol>
    <a:firstCol>
      <a:tcTxStyle/>
      <a:tcStyle>
        <a:tcBdr/>
      </a:tcStyle>
    </a:firstCol>
    <a:lastRow>
      <a:tcTxStyle/>
      <a:tcStyle>
        <a:tcBdr/>
      </a:tcStyle>
    </a:lastRow>
    <a:seCell>
      <a:tcTxStyle/>
      <a:tcStyle>
        <a:tcBdr/>
      </a:tcStyle>
    </a:seCell>
    <a:swCell>
      <a:tcTxStyle/>
      <a:tcStyle>
        <a:tcBdr/>
      </a:tcStyle>
    </a:swCell>
    <a:firstRow>
      <a:tcTxStyle/>
      <a:tcStyle>
        <a:tcBdr/>
      </a:tcStyle>
    </a:firstRow>
    <a:neCell>
      <a:tcTxStyle/>
      <a:tcStyle>
        <a:tcBdr/>
      </a:tcStyle>
    </a:neCell>
    <a:nwCell>
      <a:tcTxStyle/>
      <a:tcStyle>
        <a:tcBdr/>
      </a:tcStyle>
    </a:nwCel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98" d="100"/>
          <a:sy n="98" d="100"/>
        </p:scale>
        <p:origin x="45" y="42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51" d="100"/>
          <a:sy n="51" d="100"/>
        </p:scale>
        <p:origin x="2692" y="36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microsoft.com/office/2015/10/relationships/revisionInfo" Target="revisionInfo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238304a6_0_10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238304a6_0_10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787">
          <a:extLst>
            <a:ext uri="{FF2B5EF4-FFF2-40B4-BE49-F238E27FC236}">
              <a16:creationId xmlns:a16="http://schemas.microsoft.com/office/drawing/2014/main" id="{78062473-3CCD-7C53-287A-94F2CBEE20B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" name="Google Shape;788;g8b238304a6_0_105:notes">
            <a:extLst>
              <a:ext uri="{FF2B5EF4-FFF2-40B4-BE49-F238E27FC236}">
                <a16:creationId xmlns:a16="http://schemas.microsoft.com/office/drawing/2014/main" id="{CAC416D3-EAE8-37F6-3F4E-32DF8CDDCDBA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89" name="Google Shape;789;g8b238304a6_0_105:notes">
            <a:extLst>
              <a:ext uri="{FF2B5EF4-FFF2-40B4-BE49-F238E27FC236}">
                <a16:creationId xmlns:a16="http://schemas.microsoft.com/office/drawing/2014/main" id="{078C5973-F644-8AE5-8430-425C97EE55E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88489074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/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84714C53-F24B-7077-85A0-42D80D200B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DA2DC0AF-C70E-7F01-2548-1695A0E592E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29F39E8B-5F78-4F8D-8E36-BDE06385E35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83713585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D772E5FA-BFFD-9CE2-D978-11E63D6D3C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503F8F26-3C32-469A-247B-5AB2EC963C5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FFC9C1DC-6108-4784-4F58-288122EEDBC8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5963371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A725DAE6-374B-716D-382A-A7FCBE5B8A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E74A85DB-CB6D-54BB-A03C-CE8C0EC1D951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D55B3DB1-9A98-AE14-B972-946ED1A785F1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3742339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2424FB4C-15B3-8226-43AC-E93924FF5A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C4EB270A-E9A8-865D-1071-4EFBE3A6B96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317804E4-D3EF-F8B2-CE8A-A4A809080995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70197514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57492F6D-B713-63A0-08CA-D403247B75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DDBC65E4-8346-A813-7426-4F2279F8286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6538DF79-49E4-94BF-6F8B-2FB5443D78D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14468845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75C0E998-D6D4-DDCB-B4C1-126C17A763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8F498E35-23A1-BEB9-D7DC-F3A81786F724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31E7B9D7-26F7-17DB-3546-1C864F1B884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403501573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16">
          <a:extLst>
            <a:ext uri="{FF2B5EF4-FFF2-40B4-BE49-F238E27FC236}">
              <a16:creationId xmlns:a16="http://schemas.microsoft.com/office/drawing/2014/main" id="{86ACA4B4-6743-B31C-221E-B546E65C6C7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7" name="Google Shape;817;g8bca512db4_0_225:notes">
            <a:extLst>
              <a:ext uri="{FF2B5EF4-FFF2-40B4-BE49-F238E27FC236}">
                <a16:creationId xmlns:a16="http://schemas.microsoft.com/office/drawing/2014/main" id="{C0A6C9B3-145B-9ACD-50C4-CB0EC9A4B9D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6125"/>
            <a:ext cx="6627812" cy="37274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18" name="Google Shape;818;g8bca512db4_0_225:notes">
            <a:extLst>
              <a:ext uri="{FF2B5EF4-FFF2-40B4-BE49-F238E27FC236}">
                <a16:creationId xmlns:a16="http://schemas.microsoft.com/office/drawing/2014/main" id="{5E4A73A0-4DB3-EF7B-6605-3A56D9B1DEB9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680880" y="4721940"/>
            <a:ext cx="5447030" cy="4473416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9671568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2.xml"/><Relationship Id="rId4" Type="http://schemas.openxmlformats.org/officeDocument/2006/relationships/hyperlink" Target="http://bit.ly/2TtBDfr" TargetMode="Externa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2.xml.rels><?xml version="1.0" encoding="UTF-8" standalone="yes"?>
<Relationships xmlns="http://schemas.openxmlformats.org/package/2006/relationships"><Relationship Id="rId3" Type="http://schemas.openxmlformats.org/officeDocument/2006/relationships/hyperlink" Target="http://bit.ly/2TyoMsr" TargetMode="External"/><Relationship Id="rId2" Type="http://schemas.openxmlformats.org/officeDocument/2006/relationships/hyperlink" Target="http://bit.ly/2Tynxth" TargetMode="External"/><Relationship Id="rId1" Type="http://schemas.openxmlformats.org/officeDocument/2006/relationships/slideMaster" Target="../slideMasters/slideMaster3.xml"/><Relationship Id="rId4" Type="http://schemas.openxmlformats.org/officeDocument/2006/relationships/hyperlink" Target="http://bit.ly/2TtBDfr" TargetMode="Externa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bg>
      <p:bgPr>
        <a:solidFill>
          <a:srgbClr val="CFE2F3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chemeClr val="lt1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80" name="Google Shape;180;p7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1" name="Google Shape;181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82" name="Google Shape;182;p7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83" name="Google Shape;183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7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99" name="Google Shape;199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14" name="Google Shape;214;p7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7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7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7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7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9" name="Google Shape;219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0" name="Google Shape;220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087300" cy="145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7"/>
          <p:cNvSpPr txBox="1">
            <a:spLocks noGrp="1"/>
          </p:cNvSpPr>
          <p:nvPr>
            <p:ph type="subTitle" idx="1"/>
          </p:nvPr>
        </p:nvSpPr>
        <p:spPr>
          <a:xfrm>
            <a:off x="5703898" y="86720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2" name="Google Shape;222;p7"/>
          <p:cNvSpPr txBox="1">
            <a:spLocks noGrp="1"/>
          </p:cNvSpPr>
          <p:nvPr>
            <p:ph type="subTitle" idx="2"/>
          </p:nvPr>
        </p:nvSpPr>
        <p:spPr>
          <a:xfrm>
            <a:off x="5703898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3" name="Google Shape;223;p7"/>
          <p:cNvSpPr txBox="1">
            <a:spLocks noGrp="1"/>
          </p:cNvSpPr>
          <p:nvPr>
            <p:ph type="subTitle" idx="3"/>
          </p:nvPr>
        </p:nvSpPr>
        <p:spPr>
          <a:xfrm>
            <a:off x="906900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subTitle" idx="4"/>
          </p:nvPr>
        </p:nvSpPr>
        <p:spPr>
          <a:xfrm>
            <a:off x="906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subTitle" idx="5"/>
          </p:nvPr>
        </p:nvSpPr>
        <p:spPr>
          <a:xfrm>
            <a:off x="5703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ubTitle" idx="6"/>
          </p:nvPr>
        </p:nvSpPr>
        <p:spPr>
          <a:xfrm>
            <a:off x="5703900" y="128980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0080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Title + Text 1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29" name="Google Shape;229;p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" name="Google Shape;251;p8"/>
          <p:cNvSpPr txBox="1">
            <a:spLocks noGrp="1"/>
          </p:cNvSpPr>
          <p:nvPr>
            <p:ph type="title"/>
          </p:nvPr>
        </p:nvSpPr>
        <p:spPr>
          <a:xfrm>
            <a:off x="5314275" y="982000"/>
            <a:ext cx="3109500" cy="133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8"/>
          <p:cNvSpPr txBox="1">
            <a:spLocks noGrp="1"/>
          </p:cNvSpPr>
          <p:nvPr>
            <p:ph type="subTitle" idx="1"/>
          </p:nvPr>
        </p:nvSpPr>
        <p:spPr>
          <a:xfrm>
            <a:off x="6241125" y="2642075"/>
            <a:ext cx="2182800" cy="14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757808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 Title">
    <p:bg>
      <p:bgPr>
        <a:solidFill>
          <a:schemeClr val="lt2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>
            <a:spLocks noGrp="1"/>
          </p:cNvSpPr>
          <p:nvPr>
            <p:ph type="title"/>
          </p:nvPr>
        </p:nvSpPr>
        <p:spPr>
          <a:xfrm>
            <a:off x="3223200" y="1570950"/>
            <a:ext cx="2697600" cy="200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945360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Google Shape;256;p1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57" name="Google Shape;257;p1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76" name="Google Shape;276;p10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7" name="Google Shape;277;p10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53634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0808772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Title design 1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81" name="Google Shape;281;p1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00" name="Google Shape;300;p11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1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06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6475141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12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04" name="Google Shape;304;p12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2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2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2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2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2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2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2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2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2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2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2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6" name="Google Shape;326;p12"/>
          <p:cNvSpPr txBox="1">
            <a:spLocks noGrp="1"/>
          </p:cNvSpPr>
          <p:nvPr>
            <p:ph type="subTitle" idx="1"/>
          </p:nvPr>
        </p:nvSpPr>
        <p:spPr>
          <a:xfrm>
            <a:off x="8041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7" name="Google Shape;327;p12"/>
          <p:cNvSpPr txBox="1">
            <a:spLocks noGrp="1"/>
          </p:cNvSpPr>
          <p:nvPr>
            <p:ph type="subTitle" idx="2"/>
          </p:nvPr>
        </p:nvSpPr>
        <p:spPr>
          <a:xfrm>
            <a:off x="58336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8" name="Google Shape;328;p12"/>
          <p:cNvSpPr txBox="1">
            <a:spLocks noGrp="1"/>
          </p:cNvSpPr>
          <p:nvPr>
            <p:ph type="subTitle" idx="3"/>
          </p:nvPr>
        </p:nvSpPr>
        <p:spPr>
          <a:xfrm>
            <a:off x="8041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subTitle" idx="4"/>
          </p:nvPr>
        </p:nvSpPr>
        <p:spPr>
          <a:xfrm>
            <a:off x="58336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subTitle" idx="5"/>
          </p:nvPr>
        </p:nvSpPr>
        <p:spPr>
          <a:xfrm>
            <a:off x="331890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subTitle" idx="6"/>
          </p:nvPr>
        </p:nvSpPr>
        <p:spPr>
          <a:xfrm>
            <a:off x="331890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2" name="Google Shape;332;p1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12"/>
          <p:cNvSpPr txBox="1">
            <a:spLocks noGrp="1"/>
          </p:cNvSpPr>
          <p:nvPr>
            <p:ph type="subTitle" idx="7"/>
          </p:nvPr>
        </p:nvSpPr>
        <p:spPr>
          <a:xfrm>
            <a:off x="8041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4" name="Google Shape;334;p12"/>
          <p:cNvSpPr txBox="1">
            <a:spLocks noGrp="1"/>
          </p:cNvSpPr>
          <p:nvPr>
            <p:ph type="subTitle" idx="8"/>
          </p:nvPr>
        </p:nvSpPr>
        <p:spPr>
          <a:xfrm>
            <a:off x="58336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5" name="Google Shape;335;p12"/>
          <p:cNvSpPr txBox="1">
            <a:spLocks noGrp="1"/>
          </p:cNvSpPr>
          <p:nvPr>
            <p:ph type="subTitle" idx="9"/>
          </p:nvPr>
        </p:nvSpPr>
        <p:spPr>
          <a:xfrm>
            <a:off x="8041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6" name="Google Shape;336;p12"/>
          <p:cNvSpPr txBox="1">
            <a:spLocks noGrp="1"/>
          </p:cNvSpPr>
          <p:nvPr>
            <p:ph type="subTitle" idx="13"/>
          </p:nvPr>
        </p:nvSpPr>
        <p:spPr>
          <a:xfrm>
            <a:off x="58336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7" name="Google Shape;337;p12"/>
          <p:cNvSpPr txBox="1">
            <a:spLocks noGrp="1"/>
          </p:cNvSpPr>
          <p:nvPr>
            <p:ph type="subTitle" idx="14"/>
          </p:nvPr>
        </p:nvSpPr>
        <p:spPr>
          <a:xfrm>
            <a:off x="331890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8" name="Google Shape;338;p12"/>
          <p:cNvSpPr txBox="1">
            <a:spLocks noGrp="1"/>
          </p:cNvSpPr>
          <p:nvPr>
            <p:ph type="subTitle" idx="15"/>
          </p:nvPr>
        </p:nvSpPr>
        <p:spPr>
          <a:xfrm>
            <a:off x="331890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991218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3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41" name="Google Shape;341;p13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13"/>
          <p:cNvSpPr txBox="1">
            <a:spLocks noGrp="1"/>
          </p:cNvSpPr>
          <p:nvPr>
            <p:ph type="title"/>
          </p:nvPr>
        </p:nvSpPr>
        <p:spPr>
          <a:xfrm>
            <a:off x="1061575" y="1371025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body" idx="1"/>
          </p:nvPr>
        </p:nvSpPr>
        <p:spPr>
          <a:xfrm>
            <a:off x="1061575" y="2618975"/>
            <a:ext cx="2808000" cy="115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362" name="Google Shape;362;p13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3" name="Google Shape;363;p13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956761295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1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66" name="Google Shape;366;p1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4"/>
          <p:cNvSpPr txBox="1">
            <a:spLocks noGrp="1"/>
          </p:cNvSpPr>
          <p:nvPr>
            <p:ph type="subTitle" idx="1"/>
          </p:nvPr>
        </p:nvSpPr>
        <p:spPr>
          <a:xfrm>
            <a:off x="3983700" y="1758177"/>
            <a:ext cx="444030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9" name="Google Shape;389;p14"/>
          <p:cNvSpPr txBox="1">
            <a:spLocks noGrp="1"/>
          </p:cNvSpPr>
          <p:nvPr>
            <p:ph type="ctrTitle"/>
          </p:nvPr>
        </p:nvSpPr>
        <p:spPr>
          <a:xfrm>
            <a:off x="5875800" y="2837502"/>
            <a:ext cx="2548200" cy="46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>
            <a:off x="7673759" y="-287513"/>
            <a:ext cx="788762" cy="861588"/>
            <a:chOff x="7673759" y="-287513"/>
            <a:chExt cx="788762" cy="861588"/>
          </a:xfrm>
        </p:grpSpPr>
        <p:grpSp>
          <p:nvGrpSpPr>
            <p:cNvPr id="391" name="Google Shape;391;p14"/>
            <p:cNvGrpSpPr/>
            <p:nvPr/>
          </p:nvGrpSpPr>
          <p:grpSpPr>
            <a:xfrm rot="350572">
              <a:off x="7712287" y="-253348"/>
              <a:ext cx="711705" cy="793257"/>
              <a:chOff x="6554696" y="509501"/>
              <a:chExt cx="711709" cy="793261"/>
            </a:xfrm>
          </p:grpSpPr>
          <p:sp>
            <p:nvSpPr>
              <p:cNvPr id="392" name="Google Shape;392;p14"/>
              <p:cNvSpPr/>
              <p:nvPr/>
            </p:nvSpPr>
            <p:spPr>
              <a:xfrm>
                <a:off x="6560695" y="516700"/>
                <a:ext cx="696978" cy="779230"/>
              </a:xfrm>
              <a:custGeom>
                <a:avLst/>
                <a:gdLst/>
                <a:ahLst/>
                <a:cxnLst/>
                <a:rect l="l" t="t" r="r" b="b"/>
                <a:pathLst>
                  <a:path w="20913" h="23381" extrusionOk="0">
                    <a:moveTo>
                      <a:pt x="4201" y="1"/>
                    </a:moveTo>
                    <a:cubicBezTo>
                      <a:pt x="1903" y="1"/>
                      <a:pt x="28" y="1866"/>
                      <a:pt x="28" y="4165"/>
                    </a:cubicBezTo>
                    <a:lnTo>
                      <a:pt x="1" y="17073"/>
                    </a:lnTo>
                    <a:cubicBezTo>
                      <a:pt x="1" y="18903"/>
                      <a:pt x="1190" y="20516"/>
                      <a:pt x="2930" y="21057"/>
                    </a:cubicBezTo>
                    <a:lnTo>
                      <a:pt x="9736" y="23193"/>
                    </a:lnTo>
                    <a:cubicBezTo>
                      <a:pt x="10143" y="23318"/>
                      <a:pt x="10563" y="23381"/>
                      <a:pt x="10982" y="23381"/>
                    </a:cubicBezTo>
                    <a:cubicBezTo>
                      <a:pt x="11444" y="23381"/>
                      <a:pt x="11906" y="23304"/>
                      <a:pt x="12350" y="23148"/>
                    </a:cubicBezTo>
                    <a:lnTo>
                      <a:pt x="18092" y="21147"/>
                    </a:lnTo>
                    <a:cubicBezTo>
                      <a:pt x="19759" y="20570"/>
                      <a:pt x="20886" y="18993"/>
                      <a:pt x="20886" y="17217"/>
                    </a:cubicBezTo>
                    <a:lnTo>
                      <a:pt x="20913" y="4201"/>
                    </a:lnTo>
                    <a:cubicBezTo>
                      <a:pt x="20913" y="1903"/>
                      <a:pt x="19047" y="28"/>
                      <a:pt x="16748" y="28"/>
                    </a:cubicBezTo>
                    <a:lnTo>
                      <a:pt x="42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4"/>
              <p:cNvSpPr/>
              <p:nvPr/>
            </p:nvSpPr>
            <p:spPr>
              <a:xfrm>
                <a:off x="6554696" y="509501"/>
                <a:ext cx="711709" cy="793261"/>
              </a:xfrm>
              <a:custGeom>
                <a:avLst/>
                <a:gdLst/>
                <a:ahLst/>
                <a:cxnLst/>
                <a:rect l="l" t="t" r="r" b="b"/>
                <a:pathLst>
                  <a:path w="21355" h="23802" extrusionOk="0">
                    <a:moveTo>
                      <a:pt x="5138" y="442"/>
                    </a:moveTo>
                    <a:lnTo>
                      <a:pt x="7572" y="451"/>
                    </a:lnTo>
                    <a:lnTo>
                      <a:pt x="12440" y="469"/>
                    </a:lnTo>
                    <a:lnTo>
                      <a:pt x="14873" y="469"/>
                    </a:lnTo>
                    <a:lnTo>
                      <a:pt x="16090" y="478"/>
                    </a:lnTo>
                    <a:cubicBezTo>
                      <a:pt x="16249" y="478"/>
                      <a:pt x="16412" y="477"/>
                      <a:pt x="16574" y="477"/>
                    </a:cubicBezTo>
                    <a:cubicBezTo>
                      <a:pt x="16817" y="477"/>
                      <a:pt x="17058" y="480"/>
                      <a:pt x="17280" y="496"/>
                    </a:cubicBezTo>
                    <a:cubicBezTo>
                      <a:pt x="17659" y="541"/>
                      <a:pt x="18037" y="622"/>
                      <a:pt x="18389" y="766"/>
                    </a:cubicBezTo>
                    <a:cubicBezTo>
                      <a:pt x="18740" y="920"/>
                      <a:pt x="19083" y="1109"/>
                      <a:pt x="19380" y="1352"/>
                    </a:cubicBezTo>
                    <a:cubicBezTo>
                      <a:pt x="19669" y="1596"/>
                      <a:pt x="19939" y="1866"/>
                      <a:pt x="20155" y="2191"/>
                    </a:cubicBezTo>
                    <a:cubicBezTo>
                      <a:pt x="20363" y="2506"/>
                      <a:pt x="20534" y="2849"/>
                      <a:pt x="20651" y="3209"/>
                    </a:cubicBezTo>
                    <a:cubicBezTo>
                      <a:pt x="20759" y="3579"/>
                      <a:pt x="20832" y="3948"/>
                      <a:pt x="20832" y="4336"/>
                    </a:cubicBezTo>
                    <a:cubicBezTo>
                      <a:pt x="20841" y="4733"/>
                      <a:pt x="20832" y="5147"/>
                      <a:pt x="20832" y="5544"/>
                    </a:cubicBezTo>
                    <a:lnTo>
                      <a:pt x="20841" y="7978"/>
                    </a:lnTo>
                    <a:lnTo>
                      <a:pt x="20850" y="12845"/>
                    </a:lnTo>
                    <a:lnTo>
                      <a:pt x="20850" y="15279"/>
                    </a:lnTo>
                    <a:lnTo>
                      <a:pt x="20850" y="16496"/>
                    </a:lnTo>
                    <a:lnTo>
                      <a:pt x="20850" y="17109"/>
                    </a:lnTo>
                    <a:lnTo>
                      <a:pt x="20859" y="17406"/>
                    </a:lnTo>
                    <a:lnTo>
                      <a:pt x="20841" y="17704"/>
                    </a:lnTo>
                    <a:cubicBezTo>
                      <a:pt x="20795" y="18470"/>
                      <a:pt x="20516" y="19218"/>
                      <a:pt x="20047" y="19831"/>
                    </a:cubicBezTo>
                    <a:cubicBezTo>
                      <a:pt x="19579" y="20453"/>
                      <a:pt x="18930" y="20921"/>
                      <a:pt x="18208" y="21183"/>
                    </a:cubicBezTo>
                    <a:lnTo>
                      <a:pt x="13602" y="22769"/>
                    </a:lnTo>
                    <a:lnTo>
                      <a:pt x="12458" y="23175"/>
                    </a:lnTo>
                    <a:cubicBezTo>
                      <a:pt x="12088" y="23292"/>
                      <a:pt x="11709" y="23364"/>
                      <a:pt x="11322" y="23382"/>
                    </a:cubicBezTo>
                    <a:cubicBezTo>
                      <a:pt x="11267" y="23385"/>
                      <a:pt x="11211" y="23386"/>
                      <a:pt x="11156" y="23386"/>
                    </a:cubicBezTo>
                    <a:cubicBezTo>
                      <a:pt x="10830" y="23386"/>
                      <a:pt x="10500" y="23342"/>
                      <a:pt x="10177" y="23265"/>
                    </a:cubicBezTo>
                    <a:cubicBezTo>
                      <a:pt x="9997" y="23211"/>
                      <a:pt x="9798" y="23148"/>
                      <a:pt x="9609" y="23085"/>
                    </a:cubicBezTo>
                    <a:lnTo>
                      <a:pt x="9023" y="22905"/>
                    </a:lnTo>
                    <a:lnTo>
                      <a:pt x="4381" y="21453"/>
                    </a:lnTo>
                    <a:lnTo>
                      <a:pt x="3218" y="21093"/>
                    </a:lnTo>
                    <a:cubicBezTo>
                      <a:pt x="2849" y="20976"/>
                      <a:pt x="2497" y="20813"/>
                      <a:pt x="2173" y="20597"/>
                    </a:cubicBezTo>
                    <a:cubicBezTo>
                      <a:pt x="1542" y="20173"/>
                      <a:pt x="1001" y="19578"/>
                      <a:pt x="676" y="18866"/>
                    </a:cubicBezTo>
                    <a:cubicBezTo>
                      <a:pt x="505" y="18515"/>
                      <a:pt x="397" y="18136"/>
                      <a:pt x="343" y="17749"/>
                    </a:cubicBezTo>
                    <a:cubicBezTo>
                      <a:pt x="298" y="17361"/>
                      <a:pt x="316" y="16955"/>
                      <a:pt x="316" y="16550"/>
                    </a:cubicBezTo>
                    <a:lnTo>
                      <a:pt x="334" y="14116"/>
                    </a:lnTo>
                    <a:lnTo>
                      <a:pt x="388" y="9248"/>
                    </a:lnTo>
                    <a:cubicBezTo>
                      <a:pt x="397" y="7626"/>
                      <a:pt x="406" y="6003"/>
                      <a:pt x="415" y="4381"/>
                    </a:cubicBezTo>
                    <a:cubicBezTo>
                      <a:pt x="424" y="3993"/>
                      <a:pt x="478" y="3606"/>
                      <a:pt x="586" y="3245"/>
                    </a:cubicBezTo>
                    <a:cubicBezTo>
                      <a:pt x="703" y="2876"/>
                      <a:pt x="866" y="2524"/>
                      <a:pt x="1082" y="2200"/>
                    </a:cubicBezTo>
                    <a:cubicBezTo>
                      <a:pt x="1298" y="1884"/>
                      <a:pt x="1551" y="1596"/>
                      <a:pt x="1848" y="1343"/>
                    </a:cubicBezTo>
                    <a:cubicBezTo>
                      <a:pt x="2155" y="1109"/>
                      <a:pt x="2479" y="902"/>
                      <a:pt x="2831" y="748"/>
                    </a:cubicBezTo>
                    <a:cubicBezTo>
                      <a:pt x="3191" y="604"/>
                      <a:pt x="3561" y="505"/>
                      <a:pt x="3948" y="460"/>
                    </a:cubicBezTo>
                    <a:cubicBezTo>
                      <a:pt x="4039" y="451"/>
                      <a:pt x="4138" y="451"/>
                      <a:pt x="4237" y="442"/>
                    </a:cubicBezTo>
                    <a:close/>
                    <a:moveTo>
                      <a:pt x="4381" y="0"/>
                    </a:moveTo>
                    <a:lnTo>
                      <a:pt x="4219" y="9"/>
                    </a:lnTo>
                    <a:cubicBezTo>
                      <a:pt x="4111" y="18"/>
                      <a:pt x="4003" y="18"/>
                      <a:pt x="3894" y="27"/>
                    </a:cubicBezTo>
                    <a:cubicBezTo>
                      <a:pt x="3471" y="81"/>
                      <a:pt x="3056" y="190"/>
                      <a:pt x="2668" y="352"/>
                    </a:cubicBezTo>
                    <a:cubicBezTo>
                      <a:pt x="2272" y="523"/>
                      <a:pt x="1911" y="748"/>
                      <a:pt x="1578" y="1019"/>
                    </a:cubicBezTo>
                    <a:cubicBezTo>
                      <a:pt x="1253" y="1289"/>
                      <a:pt x="965" y="1614"/>
                      <a:pt x="731" y="1965"/>
                    </a:cubicBezTo>
                    <a:cubicBezTo>
                      <a:pt x="496" y="2326"/>
                      <a:pt x="316" y="2713"/>
                      <a:pt x="190" y="3119"/>
                    </a:cubicBezTo>
                    <a:cubicBezTo>
                      <a:pt x="63" y="3534"/>
                      <a:pt x="9" y="3957"/>
                      <a:pt x="0" y="4381"/>
                    </a:cubicBezTo>
                    <a:cubicBezTo>
                      <a:pt x="0" y="6003"/>
                      <a:pt x="0" y="7626"/>
                      <a:pt x="9" y="9248"/>
                    </a:cubicBezTo>
                    <a:lnTo>
                      <a:pt x="54" y="14116"/>
                    </a:lnTo>
                    <a:lnTo>
                      <a:pt x="54" y="16550"/>
                    </a:lnTo>
                    <a:lnTo>
                      <a:pt x="54" y="17154"/>
                    </a:lnTo>
                    <a:cubicBezTo>
                      <a:pt x="54" y="17253"/>
                      <a:pt x="54" y="17361"/>
                      <a:pt x="63" y="17469"/>
                    </a:cubicBezTo>
                    <a:cubicBezTo>
                      <a:pt x="63" y="17568"/>
                      <a:pt x="72" y="17676"/>
                      <a:pt x="81" y="17776"/>
                    </a:cubicBezTo>
                    <a:cubicBezTo>
                      <a:pt x="127" y="18190"/>
                      <a:pt x="217" y="18605"/>
                      <a:pt x="370" y="19002"/>
                    </a:cubicBezTo>
                    <a:cubicBezTo>
                      <a:pt x="676" y="19786"/>
                      <a:pt x="1226" y="20489"/>
                      <a:pt x="1947" y="20949"/>
                    </a:cubicBezTo>
                    <a:cubicBezTo>
                      <a:pt x="2299" y="21183"/>
                      <a:pt x="2696" y="21363"/>
                      <a:pt x="3092" y="21489"/>
                    </a:cubicBezTo>
                    <a:lnTo>
                      <a:pt x="4255" y="21859"/>
                    </a:lnTo>
                    <a:lnTo>
                      <a:pt x="8897" y="23310"/>
                    </a:lnTo>
                    <a:lnTo>
                      <a:pt x="9483" y="23490"/>
                    </a:lnTo>
                    <a:cubicBezTo>
                      <a:pt x="9672" y="23554"/>
                      <a:pt x="9862" y="23617"/>
                      <a:pt x="10078" y="23671"/>
                    </a:cubicBezTo>
                    <a:cubicBezTo>
                      <a:pt x="10418" y="23761"/>
                      <a:pt x="10777" y="23801"/>
                      <a:pt x="11133" y="23801"/>
                    </a:cubicBezTo>
                    <a:cubicBezTo>
                      <a:pt x="11202" y="23801"/>
                      <a:pt x="11271" y="23800"/>
                      <a:pt x="11340" y="23797"/>
                    </a:cubicBezTo>
                    <a:cubicBezTo>
                      <a:pt x="11764" y="23779"/>
                      <a:pt x="12187" y="23698"/>
                      <a:pt x="12593" y="23563"/>
                    </a:cubicBezTo>
                    <a:lnTo>
                      <a:pt x="13738" y="23157"/>
                    </a:lnTo>
                    <a:lnTo>
                      <a:pt x="18335" y="21552"/>
                    </a:lnTo>
                    <a:cubicBezTo>
                      <a:pt x="19137" y="21273"/>
                      <a:pt x="19858" y="20759"/>
                      <a:pt x="20372" y="20083"/>
                    </a:cubicBezTo>
                    <a:cubicBezTo>
                      <a:pt x="20895" y="19407"/>
                      <a:pt x="21210" y="18578"/>
                      <a:pt x="21273" y="17731"/>
                    </a:cubicBezTo>
                    <a:lnTo>
                      <a:pt x="21282" y="17406"/>
                    </a:lnTo>
                    <a:lnTo>
                      <a:pt x="21282" y="17109"/>
                    </a:lnTo>
                    <a:lnTo>
                      <a:pt x="21291" y="16496"/>
                    </a:lnTo>
                    <a:lnTo>
                      <a:pt x="21291" y="15279"/>
                    </a:lnTo>
                    <a:lnTo>
                      <a:pt x="21309" y="12845"/>
                    </a:lnTo>
                    <a:lnTo>
                      <a:pt x="21327" y="7978"/>
                    </a:lnTo>
                    <a:lnTo>
                      <a:pt x="21345" y="5544"/>
                    </a:lnTo>
                    <a:cubicBezTo>
                      <a:pt x="21345" y="5138"/>
                      <a:pt x="21354" y="4742"/>
                      <a:pt x="21345" y="4327"/>
                    </a:cubicBezTo>
                    <a:cubicBezTo>
                      <a:pt x="21336" y="3894"/>
                      <a:pt x="21255" y="3471"/>
                      <a:pt x="21129" y="3056"/>
                    </a:cubicBezTo>
                    <a:cubicBezTo>
                      <a:pt x="20994" y="2650"/>
                      <a:pt x="20795" y="2263"/>
                      <a:pt x="20561" y="1911"/>
                    </a:cubicBezTo>
                    <a:cubicBezTo>
                      <a:pt x="20309" y="1551"/>
                      <a:pt x="20011" y="1244"/>
                      <a:pt x="19678" y="974"/>
                    </a:cubicBezTo>
                    <a:cubicBezTo>
                      <a:pt x="19344" y="694"/>
                      <a:pt x="18966" y="487"/>
                      <a:pt x="18569" y="325"/>
                    </a:cubicBezTo>
                    <a:cubicBezTo>
                      <a:pt x="18172" y="153"/>
                      <a:pt x="17749" y="72"/>
                      <a:pt x="17325" y="18"/>
                    </a:cubicBezTo>
                    <a:cubicBezTo>
                      <a:pt x="17109" y="5"/>
                      <a:pt x="16901" y="2"/>
                      <a:pt x="16698" y="2"/>
                    </a:cubicBezTo>
                    <a:cubicBezTo>
                      <a:pt x="16596" y="2"/>
                      <a:pt x="16494" y="3"/>
                      <a:pt x="16393" y="3"/>
                    </a:cubicBezTo>
                    <a:cubicBezTo>
                      <a:pt x="16292" y="3"/>
                      <a:pt x="16192" y="2"/>
                      <a:pt x="160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14"/>
            <p:cNvSpPr/>
            <p:nvPr/>
          </p:nvSpPr>
          <p:spPr>
            <a:xfrm rot="442426">
              <a:off x="8229710" y="-161880"/>
              <a:ext cx="102851" cy="551273"/>
            </a:xfrm>
            <a:prstGeom prst="roundRect">
              <a:avLst>
                <a:gd name="adj" fmla="val 50000"/>
              </a:avLst>
            </a:prstGeom>
            <a:solidFill>
              <a:schemeClr val="lt2">
                <a:alpha val="474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572309227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15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97" name="Google Shape;397;p15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5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5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5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5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5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5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5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5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416" name="Google Shape;416;p15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7" name="Google Shape;417;p15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5"/>
          <p:cNvSpPr txBox="1">
            <a:spLocks noGrp="1"/>
          </p:cNvSpPr>
          <p:nvPr>
            <p:ph type="title"/>
          </p:nvPr>
        </p:nvSpPr>
        <p:spPr>
          <a:xfrm>
            <a:off x="720000" y="1484450"/>
            <a:ext cx="3519300" cy="16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5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9" name="Google Shape;419;p15"/>
          <p:cNvSpPr txBox="1">
            <a:spLocks noGrp="1"/>
          </p:cNvSpPr>
          <p:nvPr>
            <p:ph type="subTitle" idx="1"/>
          </p:nvPr>
        </p:nvSpPr>
        <p:spPr>
          <a:xfrm rot="684086">
            <a:off x="5795182" y="1704721"/>
            <a:ext cx="1878775" cy="178816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4068689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1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422" name="Google Shape;422;p1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23" name="Google Shape;423;p1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24" name="Google Shape;424;p1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425" name="Google Shape;425;p1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1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1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1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1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1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1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1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1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1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1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1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1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1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1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0" name="Google Shape;440;p1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441" name="Google Shape;441;p1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1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1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1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1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1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1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1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1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1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1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1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1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1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1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56" name="Google Shape;456;p1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7" name="Google Shape;457;p1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8" name="Google Shape;458;p1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9" name="Google Shape;459;p1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0" name="Google Shape;460;p1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1" name="Google Shape;461;p1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62" name="Google Shape;462;p16"/>
          <p:cNvSpPr txBox="1">
            <a:spLocks noGrp="1"/>
          </p:cNvSpPr>
          <p:nvPr>
            <p:ph type="subTitle" idx="1"/>
          </p:nvPr>
        </p:nvSpPr>
        <p:spPr>
          <a:xfrm>
            <a:off x="906900" y="356772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3" name="Google Shape;463;p16"/>
          <p:cNvSpPr txBox="1">
            <a:spLocks noGrp="1"/>
          </p:cNvSpPr>
          <p:nvPr>
            <p:ph type="subTitle" idx="2"/>
          </p:nvPr>
        </p:nvSpPr>
        <p:spPr>
          <a:xfrm>
            <a:off x="5703900" y="356772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4" name="Google Shape;464;p16"/>
          <p:cNvSpPr txBox="1">
            <a:spLocks noGrp="1"/>
          </p:cNvSpPr>
          <p:nvPr>
            <p:ph type="subTitle" idx="3"/>
          </p:nvPr>
        </p:nvSpPr>
        <p:spPr>
          <a:xfrm>
            <a:off x="906900" y="202827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5" name="Google Shape;465;p16"/>
          <p:cNvSpPr txBox="1">
            <a:spLocks noGrp="1"/>
          </p:cNvSpPr>
          <p:nvPr>
            <p:ph type="subTitle" idx="4"/>
          </p:nvPr>
        </p:nvSpPr>
        <p:spPr>
          <a:xfrm>
            <a:off x="5427475" y="1810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6" name="Google Shape;466;p16"/>
          <p:cNvSpPr txBox="1">
            <a:spLocks noGrp="1"/>
          </p:cNvSpPr>
          <p:nvPr>
            <p:ph type="subTitle" idx="5"/>
          </p:nvPr>
        </p:nvSpPr>
        <p:spPr>
          <a:xfrm>
            <a:off x="906900" y="252032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7" name="Google Shape;467;p16"/>
          <p:cNvSpPr txBox="1">
            <a:spLocks noGrp="1"/>
          </p:cNvSpPr>
          <p:nvPr>
            <p:ph type="subTitle" idx="6"/>
          </p:nvPr>
        </p:nvSpPr>
        <p:spPr>
          <a:xfrm>
            <a:off x="5703900" y="252032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8" name="Google Shape;468;p16"/>
          <p:cNvSpPr txBox="1">
            <a:spLocks noGrp="1"/>
          </p:cNvSpPr>
          <p:nvPr>
            <p:ph type="subTitle" idx="7"/>
          </p:nvPr>
        </p:nvSpPr>
        <p:spPr>
          <a:xfrm>
            <a:off x="906900" y="403080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16"/>
          <p:cNvSpPr txBox="1">
            <a:spLocks noGrp="1"/>
          </p:cNvSpPr>
          <p:nvPr>
            <p:ph type="subTitle" idx="8"/>
          </p:nvPr>
        </p:nvSpPr>
        <p:spPr>
          <a:xfrm>
            <a:off x="5703900" y="403080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70" name="Google Shape;470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30000" cy="99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04130441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" name="Google Shape;472;p17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473" name="Google Shape;473;p17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5" name="Google Shape;495;p17"/>
          <p:cNvSpPr txBox="1">
            <a:spLocks noGrp="1"/>
          </p:cNvSpPr>
          <p:nvPr>
            <p:ph type="subTitle" idx="1"/>
          </p:nvPr>
        </p:nvSpPr>
        <p:spPr>
          <a:xfrm>
            <a:off x="3117150" y="3648238"/>
            <a:ext cx="2909700" cy="9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6" name="Google Shape;496;p17"/>
          <p:cNvSpPr txBox="1">
            <a:spLocks noGrp="1"/>
          </p:cNvSpPr>
          <p:nvPr>
            <p:ph type="title"/>
          </p:nvPr>
        </p:nvSpPr>
        <p:spPr>
          <a:xfrm>
            <a:off x="1918650" y="1613838"/>
            <a:ext cx="5306700" cy="1482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7" name="Google Shape;497;p17"/>
          <p:cNvSpPr txBox="1">
            <a:spLocks noGrp="1"/>
          </p:cNvSpPr>
          <p:nvPr>
            <p:ph type="title" idx="2" hasCustomPrompt="1"/>
          </p:nvPr>
        </p:nvSpPr>
        <p:spPr>
          <a:xfrm>
            <a:off x="3843750" y="591063"/>
            <a:ext cx="1456500" cy="67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grpSp>
        <p:nvGrpSpPr>
          <p:cNvPr id="498" name="Google Shape;498;p17"/>
          <p:cNvGrpSpPr/>
          <p:nvPr/>
        </p:nvGrpSpPr>
        <p:grpSpPr>
          <a:xfrm rot="-697126" flipH="1">
            <a:off x="569287" y="-351303"/>
            <a:ext cx="1305393" cy="1346461"/>
            <a:chOff x="1492000" y="427450"/>
            <a:chExt cx="1188000" cy="1225375"/>
          </a:xfrm>
        </p:grpSpPr>
        <p:sp>
          <p:nvSpPr>
            <p:cNvPr id="499" name="Google Shape;499;p17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16147891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1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12" name="Google Shape;512;p1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1" name="Google Shape;531;p18"/>
          <p:cNvSpPr txBox="1">
            <a:spLocks noGrp="1"/>
          </p:cNvSpPr>
          <p:nvPr>
            <p:ph type="subTitle" idx="1"/>
          </p:nvPr>
        </p:nvSpPr>
        <p:spPr>
          <a:xfrm>
            <a:off x="890100" y="1760244"/>
            <a:ext cx="7533900" cy="27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532" name="Google Shape;532;p18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103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883700743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21881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Title design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0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48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560" name="Google Shape;560;p2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1" name="Google Shape;561;p2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0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0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45442272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4" name="Google Shape;584;p21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85" name="Google Shape;585;p2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04" name="Google Shape;604;p21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5" name="Google Shape;605;p21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21"/>
          <p:cNvSpPr txBox="1">
            <a:spLocks noGrp="1"/>
          </p:cNvSpPr>
          <p:nvPr>
            <p:ph type="title" hasCustomPrompt="1"/>
          </p:nvPr>
        </p:nvSpPr>
        <p:spPr>
          <a:xfrm>
            <a:off x="1768200" y="1629238"/>
            <a:ext cx="5607600" cy="136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07" name="Google Shape;607;p21"/>
          <p:cNvSpPr txBox="1">
            <a:spLocks noGrp="1"/>
          </p:cNvSpPr>
          <p:nvPr>
            <p:ph type="body" idx="1"/>
          </p:nvPr>
        </p:nvSpPr>
        <p:spPr>
          <a:xfrm>
            <a:off x="2710050" y="2850942"/>
            <a:ext cx="37239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6605906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">
  <p:cSld name="Numbers"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9" name="Google Shape;609;p22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610" name="Google Shape;610;p22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611" name="Google Shape;611;p22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12" name="Google Shape;612;p22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613" name="Google Shape;613;p22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22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22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22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22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2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2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22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22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22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22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22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2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2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2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8" name="Google Shape;628;p22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629" name="Google Shape;629;p22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2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2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2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2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2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22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22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22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22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22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22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22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22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22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44" name="Google Shape;644;p22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5" name="Google Shape;645;p22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6" name="Google Shape;646;p22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7" name="Google Shape;647;p22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8" name="Google Shape;648;p22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9" name="Google Shape;649;p22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50" name="Google Shape;650;p22"/>
          <p:cNvSpPr txBox="1">
            <a:spLocks noGrp="1"/>
          </p:cNvSpPr>
          <p:nvPr>
            <p:ph type="title" hasCustomPrompt="1"/>
          </p:nvPr>
        </p:nvSpPr>
        <p:spPr>
          <a:xfrm>
            <a:off x="720000" y="1143700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1" name="Google Shape;651;p22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2946225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2" name="Google Shape;652;p22"/>
          <p:cNvSpPr txBox="1">
            <a:spLocks noGrp="1"/>
          </p:cNvSpPr>
          <p:nvPr>
            <p:ph type="title" idx="3" hasCustomPrompt="1"/>
          </p:nvPr>
        </p:nvSpPr>
        <p:spPr>
          <a:xfrm>
            <a:off x="5094000" y="2946225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3" name="Google Shape;653;p22"/>
          <p:cNvSpPr txBox="1">
            <a:spLocks noGrp="1"/>
          </p:cNvSpPr>
          <p:nvPr>
            <p:ph type="subTitle" idx="1"/>
          </p:nvPr>
        </p:nvSpPr>
        <p:spPr>
          <a:xfrm>
            <a:off x="720000" y="1939588"/>
            <a:ext cx="2939400" cy="4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54" name="Google Shape;654;p22"/>
          <p:cNvSpPr txBox="1">
            <a:spLocks noGrp="1"/>
          </p:cNvSpPr>
          <p:nvPr>
            <p:ph type="subTitle" idx="4"/>
          </p:nvPr>
        </p:nvSpPr>
        <p:spPr>
          <a:xfrm>
            <a:off x="720000" y="3742100"/>
            <a:ext cx="2939400" cy="4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55" name="Google Shape;655;p22"/>
          <p:cNvSpPr txBox="1">
            <a:spLocks noGrp="1"/>
          </p:cNvSpPr>
          <p:nvPr>
            <p:ph type="subTitle" idx="5"/>
          </p:nvPr>
        </p:nvSpPr>
        <p:spPr>
          <a:xfrm>
            <a:off x="5291700" y="3742125"/>
            <a:ext cx="31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258352423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7" name="Google Shape;657;p23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658" name="Google Shape;658;p23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659" name="Google Shape;659;p23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60" name="Google Shape;660;p23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661" name="Google Shape;661;p23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3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3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3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3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3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3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3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3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3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3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3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3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3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3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6" name="Google Shape;676;p23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677" name="Google Shape;677;p23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3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3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3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3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3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23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23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3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3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3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3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3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3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3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92" name="Google Shape;692;p23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3" name="Google Shape;693;p23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4" name="Google Shape;694;p23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5" name="Google Shape;695;p23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6" name="Google Shape;696;p23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7" name="Google Shape;697;p23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98" name="Google Shape;698;p23"/>
          <p:cNvSpPr txBox="1">
            <a:spLocks noGrp="1"/>
          </p:cNvSpPr>
          <p:nvPr>
            <p:ph type="subTitle" idx="1"/>
          </p:nvPr>
        </p:nvSpPr>
        <p:spPr>
          <a:xfrm>
            <a:off x="720000" y="2633338"/>
            <a:ext cx="2073600" cy="15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99" name="Google Shape;699;p23"/>
          <p:cNvSpPr txBox="1">
            <a:spLocks noGrp="1"/>
          </p:cNvSpPr>
          <p:nvPr>
            <p:ph type="title"/>
          </p:nvPr>
        </p:nvSpPr>
        <p:spPr>
          <a:xfrm>
            <a:off x="720000" y="1452200"/>
            <a:ext cx="1621200" cy="9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7139539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1" name="Google Shape;701;p2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702" name="Google Shape;702;p2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721" name="Google Shape;721;p24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2" name="Google Shape;722;p24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24"/>
          <p:cNvSpPr txBox="1">
            <a:spLocks noGrp="1"/>
          </p:cNvSpPr>
          <p:nvPr>
            <p:ph type="ctrTitle"/>
          </p:nvPr>
        </p:nvSpPr>
        <p:spPr>
          <a:xfrm>
            <a:off x="2351875" y="540000"/>
            <a:ext cx="4440300" cy="929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24" name="Google Shape;724;p24"/>
          <p:cNvSpPr txBox="1"/>
          <p:nvPr/>
        </p:nvSpPr>
        <p:spPr>
          <a:xfrm>
            <a:off x="2422213" y="3744575"/>
            <a:ext cx="4299600" cy="6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CREDITS: This presentation template was created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, including icons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, and infographics &amp; images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. </a:t>
            </a:r>
            <a:endParaRPr sz="120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25" name="Google Shape;725;p24"/>
          <p:cNvSpPr txBox="1">
            <a:spLocks noGrp="1"/>
          </p:cNvSpPr>
          <p:nvPr>
            <p:ph type="subTitle" idx="1"/>
          </p:nvPr>
        </p:nvSpPr>
        <p:spPr>
          <a:xfrm>
            <a:off x="2955600" y="2001450"/>
            <a:ext cx="3232800" cy="17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726" name="Google Shape;726;p24"/>
          <p:cNvGrpSpPr/>
          <p:nvPr/>
        </p:nvGrpSpPr>
        <p:grpSpPr>
          <a:xfrm rot="697126">
            <a:off x="8218474" y="-369190"/>
            <a:ext cx="1305393" cy="1346461"/>
            <a:chOff x="1492000" y="427450"/>
            <a:chExt cx="1188000" cy="1225375"/>
          </a:xfrm>
        </p:grpSpPr>
        <p:sp>
          <p:nvSpPr>
            <p:cNvPr id="727" name="Google Shape;727;p24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4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4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4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4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157576820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3">
  <p:cSld name="Title + Text 3"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9" name="Google Shape;739;p2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740" name="Google Shape;740;p2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741" name="Google Shape;741;p2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742" name="Google Shape;742;p2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743" name="Google Shape;743;p2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2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2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2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2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2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2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2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2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2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2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2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2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2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2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8" name="Google Shape;758;p2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759" name="Google Shape;759;p2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2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2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2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2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2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2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2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2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2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2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2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2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2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2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774" name="Google Shape;774;p2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5" name="Google Shape;775;p2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6" name="Google Shape;776;p2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7" name="Google Shape;777;p2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8" name="Google Shape;778;p2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9" name="Google Shape;779;p2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80" name="Google Shape;780;p25"/>
          <p:cNvSpPr txBox="1">
            <a:spLocks noGrp="1"/>
          </p:cNvSpPr>
          <p:nvPr>
            <p:ph type="subTitle" idx="1"/>
          </p:nvPr>
        </p:nvSpPr>
        <p:spPr>
          <a:xfrm>
            <a:off x="6302975" y="2571750"/>
            <a:ext cx="2121300" cy="15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81" name="Google Shape;781;p25"/>
          <p:cNvSpPr txBox="1">
            <a:spLocks noGrp="1"/>
          </p:cNvSpPr>
          <p:nvPr>
            <p:ph type="title"/>
          </p:nvPr>
        </p:nvSpPr>
        <p:spPr>
          <a:xfrm>
            <a:off x="6682500" y="1452213"/>
            <a:ext cx="1741500" cy="9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883682460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6439524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_AND_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/>
          <p:nvPr/>
        </p:nvSpPr>
        <p:spPr>
          <a:xfrm>
            <a:off x="8740343" y="1780347"/>
            <a:ext cx="20479" cy="58449"/>
          </a:xfrm>
          <a:custGeom>
            <a:avLst/>
            <a:gdLst/>
            <a:ahLst/>
            <a:cxnLst/>
            <a:rect l="l" t="t" r="r" b="b"/>
            <a:pathLst>
              <a:path w="488" h="1403" extrusionOk="0">
                <a:moveTo>
                  <a:pt x="249" y="0"/>
                </a:moveTo>
                <a:cubicBezTo>
                  <a:pt x="193" y="0"/>
                  <a:pt x="139" y="35"/>
                  <a:pt x="118" y="90"/>
                </a:cubicBezTo>
                <a:cubicBezTo>
                  <a:pt x="73" y="190"/>
                  <a:pt x="46" y="289"/>
                  <a:pt x="28" y="397"/>
                </a:cubicBezTo>
                <a:cubicBezTo>
                  <a:pt x="19" y="442"/>
                  <a:pt x="1" y="496"/>
                  <a:pt x="19" y="541"/>
                </a:cubicBezTo>
                <a:cubicBezTo>
                  <a:pt x="19" y="559"/>
                  <a:pt x="28" y="568"/>
                  <a:pt x="37" y="586"/>
                </a:cubicBezTo>
                <a:cubicBezTo>
                  <a:pt x="64" y="595"/>
                  <a:pt x="145" y="613"/>
                  <a:pt x="145" y="622"/>
                </a:cubicBezTo>
                <a:cubicBezTo>
                  <a:pt x="145" y="631"/>
                  <a:pt x="100" y="649"/>
                  <a:pt x="73" y="658"/>
                </a:cubicBezTo>
                <a:cubicBezTo>
                  <a:pt x="37" y="667"/>
                  <a:pt x="46" y="685"/>
                  <a:pt x="46" y="694"/>
                </a:cubicBezTo>
                <a:cubicBezTo>
                  <a:pt x="37" y="902"/>
                  <a:pt x="46" y="1100"/>
                  <a:pt x="109" y="1307"/>
                </a:cubicBezTo>
                <a:cubicBezTo>
                  <a:pt x="118" y="1343"/>
                  <a:pt x="154" y="1379"/>
                  <a:pt x="190" y="1397"/>
                </a:cubicBezTo>
                <a:cubicBezTo>
                  <a:pt x="203" y="1401"/>
                  <a:pt x="215" y="1402"/>
                  <a:pt x="228" y="1402"/>
                </a:cubicBezTo>
                <a:cubicBezTo>
                  <a:pt x="289" y="1402"/>
                  <a:pt x="348" y="1367"/>
                  <a:pt x="371" y="1307"/>
                </a:cubicBezTo>
                <a:cubicBezTo>
                  <a:pt x="434" y="1109"/>
                  <a:pt x="443" y="902"/>
                  <a:pt x="443" y="703"/>
                </a:cubicBezTo>
                <a:cubicBezTo>
                  <a:pt x="443" y="685"/>
                  <a:pt x="452" y="676"/>
                  <a:pt x="416" y="658"/>
                </a:cubicBezTo>
                <a:cubicBezTo>
                  <a:pt x="389" y="649"/>
                  <a:pt x="344" y="640"/>
                  <a:pt x="344" y="622"/>
                </a:cubicBezTo>
                <a:cubicBezTo>
                  <a:pt x="344" y="613"/>
                  <a:pt x="425" y="595"/>
                  <a:pt x="443" y="586"/>
                </a:cubicBezTo>
                <a:cubicBezTo>
                  <a:pt x="461" y="577"/>
                  <a:pt x="470" y="559"/>
                  <a:pt x="470" y="550"/>
                </a:cubicBezTo>
                <a:cubicBezTo>
                  <a:pt x="488" y="496"/>
                  <a:pt x="470" y="451"/>
                  <a:pt x="461" y="397"/>
                </a:cubicBezTo>
                <a:cubicBezTo>
                  <a:pt x="443" y="298"/>
                  <a:pt x="416" y="190"/>
                  <a:pt x="380" y="90"/>
                </a:cubicBezTo>
                <a:cubicBezTo>
                  <a:pt x="362" y="54"/>
                  <a:pt x="335" y="27"/>
                  <a:pt x="298" y="9"/>
                </a:cubicBezTo>
                <a:cubicBezTo>
                  <a:pt x="282" y="3"/>
                  <a:pt x="266" y="0"/>
                  <a:pt x="24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" name="Google Shape;55;p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" name="Google Shape;56;p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9" name="Google Shape;79;p4"/>
          <p:cNvSpPr txBox="1">
            <a:spLocks noGrp="1"/>
          </p:cNvSpPr>
          <p:nvPr>
            <p:ph type="body" idx="1"/>
          </p:nvPr>
        </p:nvSpPr>
        <p:spPr>
          <a:xfrm>
            <a:off x="720000" y="1246924"/>
            <a:ext cx="7704000" cy="3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1pPr>
            <a:lvl2pPr marL="914400" lvl="1" indent="-304800" rtl="0">
              <a:spcBef>
                <a:spcPts val="5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rgbClr val="EAD1DC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rgbClr val="F3F3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3861409958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22972609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/>
          <p:nvPr/>
        </p:nvSpPr>
        <p:spPr>
          <a:xfrm>
            <a:off x="8740343" y="1780347"/>
            <a:ext cx="20479" cy="58449"/>
          </a:xfrm>
          <a:custGeom>
            <a:avLst/>
            <a:gdLst/>
            <a:ahLst/>
            <a:cxnLst/>
            <a:rect l="l" t="t" r="r" b="b"/>
            <a:pathLst>
              <a:path w="488" h="1403" extrusionOk="0">
                <a:moveTo>
                  <a:pt x="249" y="0"/>
                </a:moveTo>
                <a:cubicBezTo>
                  <a:pt x="193" y="0"/>
                  <a:pt x="139" y="35"/>
                  <a:pt x="118" y="90"/>
                </a:cubicBezTo>
                <a:cubicBezTo>
                  <a:pt x="73" y="190"/>
                  <a:pt x="46" y="289"/>
                  <a:pt x="28" y="397"/>
                </a:cubicBezTo>
                <a:cubicBezTo>
                  <a:pt x="19" y="442"/>
                  <a:pt x="1" y="496"/>
                  <a:pt x="19" y="541"/>
                </a:cubicBezTo>
                <a:cubicBezTo>
                  <a:pt x="19" y="559"/>
                  <a:pt x="28" y="568"/>
                  <a:pt x="37" y="586"/>
                </a:cubicBezTo>
                <a:cubicBezTo>
                  <a:pt x="64" y="595"/>
                  <a:pt x="145" y="613"/>
                  <a:pt x="145" y="622"/>
                </a:cubicBezTo>
                <a:cubicBezTo>
                  <a:pt x="145" y="631"/>
                  <a:pt x="100" y="649"/>
                  <a:pt x="73" y="658"/>
                </a:cubicBezTo>
                <a:cubicBezTo>
                  <a:pt x="37" y="667"/>
                  <a:pt x="46" y="685"/>
                  <a:pt x="46" y="694"/>
                </a:cubicBezTo>
                <a:cubicBezTo>
                  <a:pt x="37" y="902"/>
                  <a:pt x="46" y="1100"/>
                  <a:pt x="109" y="1307"/>
                </a:cubicBezTo>
                <a:cubicBezTo>
                  <a:pt x="118" y="1343"/>
                  <a:pt x="154" y="1379"/>
                  <a:pt x="190" y="1397"/>
                </a:cubicBezTo>
                <a:cubicBezTo>
                  <a:pt x="203" y="1401"/>
                  <a:pt x="215" y="1402"/>
                  <a:pt x="228" y="1402"/>
                </a:cubicBezTo>
                <a:cubicBezTo>
                  <a:pt x="289" y="1402"/>
                  <a:pt x="348" y="1367"/>
                  <a:pt x="371" y="1307"/>
                </a:cubicBezTo>
                <a:cubicBezTo>
                  <a:pt x="434" y="1109"/>
                  <a:pt x="443" y="902"/>
                  <a:pt x="443" y="703"/>
                </a:cubicBezTo>
                <a:cubicBezTo>
                  <a:pt x="443" y="685"/>
                  <a:pt x="452" y="676"/>
                  <a:pt x="416" y="658"/>
                </a:cubicBezTo>
                <a:cubicBezTo>
                  <a:pt x="389" y="649"/>
                  <a:pt x="344" y="640"/>
                  <a:pt x="344" y="622"/>
                </a:cubicBezTo>
                <a:cubicBezTo>
                  <a:pt x="344" y="613"/>
                  <a:pt x="425" y="595"/>
                  <a:pt x="443" y="586"/>
                </a:cubicBezTo>
                <a:cubicBezTo>
                  <a:pt x="461" y="577"/>
                  <a:pt x="470" y="559"/>
                  <a:pt x="470" y="550"/>
                </a:cubicBezTo>
                <a:cubicBezTo>
                  <a:pt x="488" y="496"/>
                  <a:pt x="470" y="451"/>
                  <a:pt x="461" y="397"/>
                </a:cubicBezTo>
                <a:cubicBezTo>
                  <a:pt x="443" y="298"/>
                  <a:pt x="416" y="190"/>
                  <a:pt x="380" y="90"/>
                </a:cubicBezTo>
                <a:cubicBezTo>
                  <a:pt x="362" y="54"/>
                  <a:pt x="335" y="27"/>
                  <a:pt x="298" y="9"/>
                </a:cubicBezTo>
                <a:cubicBezTo>
                  <a:pt x="282" y="3"/>
                  <a:pt x="266" y="0"/>
                  <a:pt x="24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" name="Google Shape;55;p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" name="Google Shape;56;p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9" name="Google Shape;79;p4"/>
          <p:cNvSpPr txBox="1">
            <a:spLocks noGrp="1"/>
          </p:cNvSpPr>
          <p:nvPr>
            <p:ph type="body" idx="1"/>
          </p:nvPr>
        </p:nvSpPr>
        <p:spPr>
          <a:xfrm>
            <a:off x="720000" y="1246924"/>
            <a:ext cx="7704000" cy="3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1pPr>
            <a:lvl2pPr marL="914400" lvl="1" indent="-304800" rtl="0">
              <a:spcBef>
                <a:spcPts val="5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2458486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92372000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33" name="Google Shape;133;p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4" name="Google Shape;134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" name="Google Shape;135;p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36" name="Google Shape;136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" name="Google Shape;151;p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52" name="Google Shape;152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7" name="Google Shape;167;p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78600" cy="101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6"/>
          <p:cNvSpPr txBox="1">
            <a:spLocks noGrp="1"/>
          </p:cNvSpPr>
          <p:nvPr>
            <p:ph type="body" idx="1"/>
          </p:nvPr>
        </p:nvSpPr>
        <p:spPr>
          <a:xfrm>
            <a:off x="470700" y="3119125"/>
            <a:ext cx="33786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5" name="Google Shape;175;p6"/>
          <p:cNvSpPr txBox="1">
            <a:spLocks noGrp="1"/>
          </p:cNvSpPr>
          <p:nvPr>
            <p:ph type="body" idx="2"/>
          </p:nvPr>
        </p:nvSpPr>
        <p:spPr>
          <a:xfrm>
            <a:off x="5368500" y="3105175"/>
            <a:ext cx="31770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ubTitle" idx="3"/>
          </p:nvPr>
        </p:nvSpPr>
        <p:spPr>
          <a:xfrm>
            <a:off x="906900" y="25864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subTitle" idx="4"/>
          </p:nvPr>
        </p:nvSpPr>
        <p:spPr>
          <a:xfrm>
            <a:off x="5703900" y="2572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05592465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hree Columns">
  <p:cSld name="Title + Three Columns">
    <p:spTree>
      <p:nvGrpSpPr>
        <p:cNvPr id="1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9" name="Google Shape;179;p7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80" name="Google Shape;180;p7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81" name="Google Shape;181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82" name="Google Shape;182;p7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83" name="Google Shape;183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4" name="Google Shape;184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5" name="Google Shape;185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6" name="Google Shape;186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7" name="Google Shape;187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8" name="Google Shape;188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89" name="Google Shape;189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0" name="Google Shape;190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1" name="Google Shape;191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2" name="Google Shape;192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3" name="Google Shape;193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4" name="Google Shape;194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5" name="Google Shape;195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6" name="Google Shape;196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97" name="Google Shape;197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98" name="Google Shape;198;p7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99" name="Google Shape;199;p7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0" name="Google Shape;200;p7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1" name="Google Shape;201;p7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2" name="Google Shape;202;p7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3" name="Google Shape;203;p7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4" name="Google Shape;204;p7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5" name="Google Shape;205;p7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6" name="Google Shape;206;p7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7" name="Google Shape;207;p7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8" name="Google Shape;208;p7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09" name="Google Shape;209;p7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0" name="Google Shape;210;p7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1" name="Google Shape;211;p7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2" name="Google Shape;212;p7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213" name="Google Shape;213;p7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214" name="Google Shape;214;p7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5" name="Google Shape;215;p7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6" name="Google Shape;216;p7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7" name="Google Shape;217;p7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8" name="Google Shape;218;p7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219" name="Google Shape;219;p7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220" name="Google Shape;220;p7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087300" cy="14592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21" name="Google Shape;221;p7"/>
          <p:cNvSpPr txBox="1">
            <a:spLocks noGrp="1"/>
          </p:cNvSpPr>
          <p:nvPr>
            <p:ph type="subTitle" idx="1"/>
          </p:nvPr>
        </p:nvSpPr>
        <p:spPr>
          <a:xfrm>
            <a:off x="5703898" y="86720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2" name="Google Shape;222;p7"/>
          <p:cNvSpPr txBox="1">
            <a:spLocks noGrp="1"/>
          </p:cNvSpPr>
          <p:nvPr>
            <p:ph type="subTitle" idx="2"/>
          </p:nvPr>
        </p:nvSpPr>
        <p:spPr>
          <a:xfrm>
            <a:off x="5703898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3" name="Google Shape;223;p7"/>
          <p:cNvSpPr txBox="1">
            <a:spLocks noGrp="1"/>
          </p:cNvSpPr>
          <p:nvPr>
            <p:ph type="subTitle" idx="3"/>
          </p:nvPr>
        </p:nvSpPr>
        <p:spPr>
          <a:xfrm>
            <a:off x="906900" y="2856550"/>
            <a:ext cx="10416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4" name="Google Shape;224;p7"/>
          <p:cNvSpPr txBox="1">
            <a:spLocks noGrp="1"/>
          </p:cNvSpPr>
          <p:nvPr>
            <p:ph type="subTitle" idx="4"/>
          </p:nvPr>
        </p:nvSpPr>
        <p:spPr>
          <a:xfrm>
            <a:off x="906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5" name="Google Shape;225;p7"/>
          <p:cNvSpPr txBox="1">
            <a:spLocks noGrp="1"/>
          </p:cNvSpPr>
          <p:nvPr>
            <p:ph type="subTitle" idx="5"/>
          </p:nvPr>
        </p:nvSpPr>
        <p:spPr>
          <a:xfrm>
            <a:off x="5703900" y="326335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226" name="Google Shape;226;p7"/>
          <p:cNvSpPr txBox="1">
            <a:spLocks noGrp="1"/>
          </p:cNvSpPr>
          <p:nvPr>
            <p:ph type="subTitle" idx="6"/>
          </p:nvPr>
        </p:nvSpPr>
        <p:spPr>
          <a:xfrm>
            <a:off x="5703900" y="1289800"/>
            <a:ext cx="2506200" cy="1134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157699275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1">
  <p:cSld name="Title + Text 1">
    <p:spTree>
      <p:nvGrpSpPr>
        <p:cNvPr id="1" name="Shape 2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28" name="Google Shape;228;p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29" name="Google Shape;229;p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0" name="Google Shape;230;p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1" name="Google Shape;231;p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2" name="Google Shape;232;p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3" name="Google Shape;233;p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4" name="Google Shape;234;p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5" name="Google Shape;235;p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6" name="Google Shape;236;p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7" name="Google Shape;237;p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8" name="Google Shape;238;p8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9" name="Google Shape;239;p8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0" name="Google Shape;240;p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1" name="Google Shape;241;p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2" name="Google Shape;242;p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3" name="Google Shape;243;p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4" name="Google Shape;244;p8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5" name="Google Shape;245;p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6" name="Google Shape;246;p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7" name="Google Shape;247;p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8" name="Google Shape;248;p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9" name="Google Shape;249;p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0" name="Google Shape;250;p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1" name="Google Shape;251;p8"/>
          <p:cNvSpPr txBox="1">
            <a:spLocks noGrp="1"/>
          </p:cNvSpPr>
          <p:nvPr>
            <p:ph type="title"/>
          </p:nvPr>
        </p:nvSpPr>
        <p:spPr>
          <a:xfrm>
            <a:off x="5314275" y="982000"/>
            <a:ext cx="3109500" cy="1338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252" name="Google Shape;252;p8"/>
          <p:cNvSpPr txBox="1">
            <a:spLocks noGrp="1"/>
          </p:cNvSpPr>
          <p:nvPr>
            <p:ph type="subTitle" idx="1"/>
          </p:nvPr>
        </p:nvSpPr>
        <p:spPr>
          <a:xfrm>
            <a:off x="6241125" y="2642075"/>
            <a:ext cx="2182800" cy="1436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392854235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Title">
  <p:cSld name="Big Title">
    <p:bg>
      <p:bgPr>
        <a:solidFill>
          <a:schemeClr val="lt2"/>
        </a:solidFill>
        <a:effectLst/>
      </p:bgPr>
    </p:bg>
    <p:spTree>
      <p:nvGrpSpPr>
        <p:cNvPr id="1" name="Shape 2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4" name="Google Shape;254;p9"/>
          <p:cNvSpPr txBox="1">
            <a:spLocks noGrp="1"/>
          </p:cNvSpPr>
          <p:nvPr>
            <p:ph type="title"/>
          </p:nvPr>
        </p:nvSpPr>
        <p:spPr>
          <a:xfrm>
            <a:off x="3223200" y="1570950"/>
            <a:ext cx="2697600" cy="2001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535418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 only">
    <p:spTree>
      <p:nvGrpSpPr>
        <p:cNvPr id="1" name="Shape 25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56" name="Google Shape;256;p1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57" name="Google Shape;257;p1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8" name="Google Shape;258;p1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59" name="Google Shape;259;p1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0" name="Google Shape;260;p1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1" name="Google Shape;261;p1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2" name="Google Shape;262;p1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3" name="Google Shape;263;p1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4" name="Google Shape;264;p1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5" name="Google Shape;265;p1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6" name="Google Shape;266;p1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7" name="Google Shape;267;p1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8" name="Google Shape;268;p1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69" name="Google Shape;269;p1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0" name="Google Shape;270;p1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1" name="Google Shape;271;p1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2" name="Google Shape;272;p1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3" name="Google Shape;273;p1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4" name="Google Shape;274;p1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75" name="Google Shape;275;p1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276" name="Google Shape;276;p10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277" name="Google Shape;277;p10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278" name="Google Shape;278;p10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53634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77390452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 1">
  <p:cSld name="Title design 1">
    <p:spTree>
      <p:nvGrpSpPr>
        <p:cNvPr id="1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80" name="Google Shape;280;p11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281" name="Google Shape;281;p1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2" name="Google Shape;282;p1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3" name="Google Shape;283;p1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4" name="Google Shape;284;p1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5" name="Google Shape;285;p1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6" name="Google Shape;286;p1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7" name="Google Shape;287;p1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8" name="Google Shape;288;p1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89" name="Google Shape;289;p1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0" name="Google Shape;290;p1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1" name="Google Shape;291;p1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2" name="Google Shape;292;p1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3" name="Google Shape;293;p1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4" name="Google Shape;294;p1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5" name="Google Shape;295;p1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6" name="Google Shape;296;p1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7" name="Google Shape;297;p1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8" name="Google Shape;298;p1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99" name="Google Shape;299;p1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300" name="Google Shape;300;p11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01" name="Google Shape;301;p1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4068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335735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rgbClr val="FFFFFF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Six Columns">
  <p:cSld name="Title + Six Columns">
    <p:spTree>
      <p:nvGrpSpPr>
        <p:cNvPr id="1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03" name="Google Shape;303;p12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04" name="Google Shape;304;p12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5" name="Google Shape;305;p12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6" name="Google Shape;306;p12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7" name="Google Shape;307;p12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8" name="Google Shape;308;p12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9" name="Google Shape;309;p12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0" name="Google Shape;310;p12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1" name="Google Shape;311;p12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2" name="Google Shape;312;p12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3" name="Google Shape;313;p12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4" name="Google Shape;314;p12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5" name="Google Shape;315;p12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6" name="Google Shape;316;p12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7" name="Google Shape;317;p12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8" name="Google Shape;318;p12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9" name="Google Shape;319;p12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0" name="Google Shape;320;p12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1" name="Google Shape;321;p12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2" name="Google Shape;322;p12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3" name="Google Shape;323;p12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4" name="Google Shape;324;p12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5" name="Google Shape;325;p12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26" name="Google Shape;326;p12"/>
          <p:cNvSpPr txBox="1">
            <a:spLocks noGrp="1"/>
          </p:cNvSpPr>
          <p:nvPr>
            <p:ph type="subTitle" idx="1"/>
          </p:nvPr>
        </p:nvSpPr>
        <p:spPr>
          <a:xfrm>
            <a:off x="8041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7" name="Google Shape;327;p12"/>
          <p:cNvSpPr txBox="1">
            <a:spLocks noGrp="1"/>
          </p:cNvSpPr>
          <p:nvPr>
            <p:ph type="subTitle" idx="2"/>
          </p:nvPr>
        </p:nvSpPr>
        <p:spPr>
          <a:xfrm>
            <a:off x="583365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8" name="Google Shape;328;p12"/>
          <p:cNvSpPr txBox="1">
            <a:spLocks noGrp="1"/>
          </p:cNvSpPr>
          <p:nvPr>
            <p:ph type="subTitle" idx="3"/>
          </p:nvPr>
        </p:nvSpPr>
        <p:spPr>
          <a:xfrm>
            <a:off x="8041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29" name="Google Shape;329;p12"/>
          <p:cNvSpPr txBox="1">
            <a:spLocks noGrp="1"/>
          </p:cNvSpPr>
          <p:nvPr>
            <p:ph type="subTitle" idx="4"/>
          </p:nvPr>
        </p:nvSpPr>
        <p:spPr>
          <a:xfrm>
            <a:off x="583365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0" name="Google Shape;330;p12"/>
          <p:cNvSpPr txBox="1">
            <a:spLocks noGrp="1"/>
          </p:cNvSpPr>
          <p:nvPr>
            <p:ph type="subTitle" idx="5"/>
          </p:nvPr>
        </p:nvSpPr>
        <p:spPr>
          <a:xfrm>
            <a:off x="3318900" y="322226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1" name="Google Shape;331;p12"/>
          <p:cNvSpPr txBox="1">
            <a:spLocks noGrp="1"/>
          </p:cNvSpPr>
          <p:nvPr>
            <p:ph type="subTitle" idx="6"/>
          </p:nvPr>
        </p:nvSpPr>
        <p:spPr>
          <a:xfrm>
            <a:off x="3318900" y="168281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Font typeface="Itim"/>
              <a:buNone/>
              <a:defRPr sz="1600" b="1"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332" name="Google Shape;332;p12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333" name="Google Shape;333;p12"/>
          <p:cNvSpPr txBox="1">
            <a:spLocks noGrp="1"/>
          </p:cNvSpPr>
          <p:nvPr>
            <p:ph type="subTitle" idx="7"/>
          </p:nvPr>
        </p:nvSpPr>
        <p:spPr>
          <a:xfrm>
            <a:off x="8041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4" name="Google Shape;334;p12"/>
          <p:cNvSpPr txBox="1">
            <a:spLocks noGrp="1"/>
          </p:cNvSpPr>
          <p:nvPr>
            <p:ph type="subTitle" idx="8"/>
          </p:nvPr>
        </p:nvSpPr>
        <p:spPr>
          <a:xfrm>
            <a:off x="583365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5" name="Google Shape;335;p12"/>
          <p:cNvSpPr txBox="1">
            <a:spLocks noGrp="1"/>
          </p:cNvSpPr>
          <p:nvPr>
            <p:ph type="subTitle" idx="9"/>
          </p:nvPr>
        </p:nvSpPr>
        <p:spPr>
          <a:xfrm>
            <a:off x="8041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6" name="Google Shape;336;p12"/>
          <p:cNvSpPr txBox="1">
            <a:spLocks noGrp="1"/>
          </p:cNvSpPr>
          <p:nvPr>
            <p:ph type="subTitle" idx="13"/>
          </p:nvPr>
        </p:nvSpPr>
        <p:spPr>
          <a:xfrm>
            <a:off x="583365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7" name="Google Shape;337;p12"/>
          <p:cNvSpPr txBox="1">
            <a:spLocks noGrp="1"/>
          </p:cNvSpPr>
          <p:nvPr>
            <p:ph type="subTitle" idx="14"/>
          </p:nvPr>
        </p:nvSpPr>
        <p:spPr>
          <a:xfrm>
            <a:off x="3318900" y="209866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338" name="Google Shape;338;p12"/>
          <p:cNvSpPr txBox="1">
            <a:spLocks noGrp="1"/>
          </p:cNvSpPr>
          <p:nvPr>
            <p:ph type="subTitle" idx="15"/>
          </p:nvPr>
        </p:nvSpPr>
        <p:spPr>
          <a:xfrm>
            <a:off x="3318900" y="360914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525886633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One column text">
  <p:cSld name="One column text">
    <p:spTree>
      <p:nvGrpSpPr>
        <p:cNvPr id="1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40" name="Google Shape;340;p13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41" name="Google Shape;341;p13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2" name="Google Shape;342;p13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3" name="Google Shape;343;p13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4" name="Google Shape;344;p13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5" name="Google Shape;345;p13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6" name="Google Shape;346;p13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7" name="Google Shape;347;p13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8" name="Google Shape;348;p13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9" name="Google Shape;349;p13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0" name="Google Shape;350;p13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1" name="Google Shape;351;p13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2" name="Google Shape;352;p13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3" name="Google Shape;353;p13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4" name="Google Shape;354;p13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5" name="Google Shape;355;p13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6" name="Google Shape;356;p13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7" name="Google Shape;357;p13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8" name="Google Shape;358;p13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9" name="Google Shape;359;p13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60" name="Google Shape;360;p13"/>
          <p:cNvSpPr txBox="1">
            <a:spLocks noGrp="1"/>
          </p:cNvSpPr>
          <p:nvPr>
            <p:ph type="title"/>
          </p:nvPr>
        </p:nvSpPr>
        <p:spPr>
          <a:xfrm>
            <a:off x="1061575" y="1371025"/>
            <a:ext cx="2808000" cy="755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2400"/>
              <a:buNone/>
              <a:defRPr sz="6000"/>
            </a:lvl1pPr>
            <a:lvl2pPr lvl="1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 rt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>
            <a:endParaRPr/>
          </a:p>
        </p:txBody>
      </p:sp>
      <p:sp>
        <p:nvSpPr>
          <p:cNvPr id="361" name="Google Shape;361;p13"/>
          <p:cNvSpPr txBox="1">
            <a:spLocks noGrp="1"/>
          </p:cNvSpPr>
          <p:nvPr>
            <p:ph type="body" idx="1"/>
          </p:nvPr>
        </p:nvSpPr>
        <p:spPr>
          <a:xfrm>
            <a:off x="1061575" y="2618975"/>
            <a:ext cx="2808000" cy="11535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algn="ctr" rtl="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600"/>
            </a:lvl1pPr>
            <a:lvl2pPr marL="914400" lvl="1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cxnSp>
        <p:nvCxnSpPr>
          <p:cNvPr id="362" name="Google Shape;362;p13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363" name="Google Shape;363;p13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2660592787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Quote">
  <p:cSld name="Quote">
    <p:spTree>
      <p:nvGrpSpPr>
        <p:cNvPr id="1" name="Shape 3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65" name="Google Shape;365;p1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66" name="Google Shape;366;p1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7" name="Google Shape;367;p1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8" name="Google Shape;368;p1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9" name="Google Shape;369;p1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0" name="Google Shape;370;p1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1" name="Google Shape;371;p1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2" name="Google Shape;372;p1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3" name="Google Shape;373;p1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4" name="Google Shape;374;p1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5" name="Google Shape;375;p1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6" name="Google Shape;376;p1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7" name="Google Shape;377;p1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8" name="Google Shape;378;p1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9" name="Google Shape;379;p1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0" name="Google Shape;380;p1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1" name="Google Shape;381;p1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2" name="Google Shape;382;p1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3" name="Google Shape;383;p1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4" name="Google Shape;384;p1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5" name="Google Shape;385;p1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6" name="Google Shape;386;p1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7" name="Google Shape;387;p1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388" name="Google Shape;388;p14"/>
          <p:cNvSpPr txBox="1">
            <a:spLocks noGrp="1"/>
          </p:cNvSpPr>
          <p:nvPr>
            <p:ph type="subTitle" idx="1"/>
          </p:nvPr>
        </p:nvSpPr>
        <p:spPr>
          <a:xfrm>
            <a:off x="3983700" y="1758177"/>
            <a:ext cx="4440300" cy="9723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389" name="Google Shape;389;p14"/>
          <p:cNvSpPr txBox="1">
            <a:spLocks noGrp="1"/>
          </p:cNvSpPr>
          <p:nvPr>
            <p:ph type="ctrTitle"/>
          </p:nvPr>
        </p:nvSpPr>
        <p:spPr>
          <a:xfrm>
            <a:off x="5875800" y="2837502"/>
            <a:ext cx="2548200" cy="461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5200"/>
              <a:buNone/>
              <a:defRPr sz="1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grpSp>
        <p:nvGrpSpPr>
          <p:cNvPr id="390" name="Google Shape;390;p14"/>
          <p:cNvGrpSpPr/>
          <p:nvPr/>
        </p:nvGrpSpPr>
        <p:grpSpPr>
          <a:xfrm>
            <a:off x="7673759" y="-287513"/>
            <a:ext cx="788762" cy="861588"/>
            <a:chOff x="7673759" y="-287513"/>
            <a:chExt cx="788762" cy="861588"/>
          </a:xfrm>
        </p:grpSpPr>
        <p:grpSp>
          <p:nvGrpSpPr>
            <p:cNvPr id="391" name="Google Shape;391;p14"/>
            <p:cNvGrpSpPr/>
            <p:nvPr/>
          </p:nvGrpSpPr>
          <p:grpSpPr>
            <a:xfrm rot="350572">
              <a:off x="7712287" y="-253348"/>
              <a:ext cx="711705" cy="793257"/>
              <a:chOff x="6554696" y="509501"/>
              <a:chExt cx="711709" cy="793261"/>
            </a:xfrm>
          </p:grpSpPr>
          <p:sp>
            <p:nvSpPr>
              <p:cNvPr id="392" name="Google Shape;392;p14"/>
              <p:cNvSpPr/>
              <p:nvPr/>
            </p:nvSpPr>
            <p:spPr>
              <a:xfrm>
                <a:off x="6560695" y="516700"/>
                <a:ext cx="696978" cy="779230"/>
              </a:xfrm>
              <a:custGeom>
                <a:avLst/>
                <a:gdLst/>
                <a:ahLst/>
                <a:cxnLst/>
                <a:rect l="l" t="t" r="r" b="b"/>
                <a:pathLst>
                  <a:path w="20913" h="23381" extrusionOk="0">
                    <a:moveTo>
                      <a:pt x="4201" y="1"/>
                    </a:moveTo>
                    <a:cubicBezTo>
                      <a:pt x="1903" y="1"/>
                      <a:pt x="28" y="1866"/>
                      <a:pt x="28" y="4165"/>
                    </a:cubicBezTo>
                    <a:lnTo>
                      <a:pt x="1" y="17073"/>
                    </a:lnTo>
                    <a:cubicBezTo>
                      <a:pt x="1" y="18903"/>
                      <a:pt x="1190" y="20516"/>
                      <a:pt x="2930" y="21057"/>
                    </a:cubicBezTo>
                    <a:lnTo>
                      <a:pt x="9736" y="23193"/>
                    </a:lnTo>
                    <a:cubicBezTo>
                      <a:pt x="10143" y="23318"/>
                      <a:pt x="10563" y="23381"/>
                      <a:pt x="10982" y="23381"/>
                    </a:cubicBezTo>
                    <a:cubicBezTo>
                      <a:pt x="11444" y="23381"/>
                      <a:pt x="11906" y="23304"/>
                      <a:pt x="12350" y="23148"/>
                    </a:cubicBezTo>
                    <a:lnTo>
                      <a:pt x="18092" y="21147"/>
                    </a:lnTo>
                    <a:cubicBezTo>
                      <a:pt x="19759" y="20570"/>
                      <a:pt x="20886" y="18993"/>
                      <a:pt x="20886" y="17217"/>
                    </a:cubicBezTo>
                    <a:lnTo>
                      <a:pt x="20913" y="4201"/>
                    </a:lnTo>
                    <a:cubicBezTo>
                      <a:pt x="20913" y="1903"/>
                      <a:pt x="19047" y="28"/>
                      <a:pt x="16748" y="28"/>
                    </a:cubicBezTo>
                    <a:lnTo>
                      <a:pt x="4201" y="1"/>
                    </a:lnTo>
                    <a:close/>
                  </a:path>
                </a:pathLst>
              </a:custGeom>
              <a:solidFill>
                <a:schemeClr val="accent3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393" name="Google Shape;393;p14"/>
              <p:cNvSpPr/>
              <p:nvPr/>
            </p:nvSpPr>
            <p:spPr>
              <a:xfrm>
                <a:off x="6554696" y="509501"/>
                <a:ext cx="711709" cy="793261"/>
              </a:xfrm>
              <a:custGeom>
                <a:avLst/>
                <a:gdLst/>
                <a:ahLst/>
                <a:cxnLst/>
                <a:rect l="l" t="t" r="r" b="b"/>
                <a:pathLst>
                  <a:path w="21355" h="23802" extrusionOk="0">
                    <a:moveTo>
                      <a:pt x="5138" y="442"/>
                    </a:moveTo>
                    <a:lnTo>
                      <a:pt x="7572" y="451"/>
                    </a:lnTo>
                    <a:lnTo>
                      <a:pt x="12440" y="469"/>
                    </a:lnTo>
                    <a:lnTo>
                      <a:pt x="14873" y="469"/>
                    </a:lnTo>
                    <a:lnTo>
                      <a:pt x="16090" y="478"/>
                    </a:lnTo>
                    <a:cubicBezTo>
                      <a:pt x="16249" y="478"/>
                      <a:pt x="16412" y="477"/>
                      <a:pt x="16574" y="477"/>
                    </a:cubicBezTo>
                    <a:cubicBezTo>
                      <a:pt x="16817" y="477"/>
                      <a:pt x="17058" y="480"/>
                      <a:pt x="17280" y="496"/>
                    </a:cubicBezTo>
                    <a:cubicBezTo>
                      <a:pt x="17659" y="541"/>
                      <a:pt x="18037" y="622"/>
                      <a:pt x="18389" y="766"/>
                    </a:cubicBezTo>
                    <a:cubicBezTo>
                      <a:pt x="18740" y="920"/>
                      <a:pt x="19083" y="1109"/>
                      <a:pt x="19380" y="1352"/>
                    </a:cubicBezTo>
                    <a:cubicBezTo>
                      <a:pt x="19669" y="1596"/>
                      <a:pt x="19939" y="1866"/>
                      <a:pt x="20155" y="2191"/>
                    </a:cubicBezTo>
                    <a:cubicBezTo>
                      <a:pt x="20363" y="2506"/>
                      <a:pt x="20534" y="2849"/>
                      <a:pt x="20651" y="3209"/>
                    </a:cubicBezTo>
                    <a:cubicBezTo>
                      <a:pt x="20759" y="3579"/>
                      <a:pt x="20832" y="3948"/>
                      <a:pt x="20832" y="4336"/>
                    </a:cubicBezTo>
                    <a:cubicBezTo>
                      <a:pt x="20841" y="4733"/>
                      <a:pt x="20832" y="5147"/>
                      <a:pt x="20832" y="5544"/>
                    </a:cubicBezTo>
                    <a:lnTo>
                      <a:pt x="20841" y="7978"/>
                    </a:lnTo>
                    <a:lnTo>
                      <a:pt x="20850" y="12845"/>
                    </a:lnTo>
                    <a:lnTo>
                      <a:pt x="20850" y="15279"/>
                    </a:lnTo>
                    <a:lnTo>
                      <a:pt x="20850" y="16496"/>
                    </a:lnTo>
                    <a:lnTo>
                      <a:pt x="20850" y="17109"/>
                    </a:lnTo>
                    <a:lnTo>
                      <a:pt x="20859" y="17406"/>
                    </a:lnTo>
                    <a:lnTo>
                      <a:pt x="20841" y="17704"/>
                    </a:lnTo>
                    <a:cubicBezTo>
                      <a:pt x="20795" y="18470"/>
                      <a:pt x="20516" y="19218"/>
                      <a:pt x="20047" y="19831"/>
                    </a:cubicBezTo>
                    <a:cubicBezTo>
                      <a:pt x="19579" y="20453"/>
                      <a:pt x="18930" y="20921"/>
                      <a:pt x="18208" y="21183"/>
                    </a:cubicBezTo>
                    <a:lnTo>
                      <a:pt x="13602" y="22769"/>
                    </a:lnTo>
                    <a:lnTo>
                      <a:pt x="12458" y="23175"/>
                    </a:lnTo>
                    <a:cubicBezTo>
                      <a:pt x="12088" y="23292"/>
                      <a:pt x="11709" y="23364"/>
                      <a:pt x="11322" y="23382"/>
                    </a:cubicBezTo>
                    <a:cubicBezTo>
                      <a:pt x="11267" y="23385"/>
                      <a:pt x="11211" y="23386"/>
                      <a:pt x="11156" y="23386"/>
                    </a:cubicBezTo>
                    <a:cubicBezTo>
                      <a:pt x="10830" y="23386"/>
                      <a:pt x="10500" y="23342"/>
                      <a:pt x="10177" y="23265"/>
                    </a:cubicBezTo>
                    <a:cubicBezTo>
                      <a:pt x="9997" y="23211"/>
                      <a:pt x="9798" y="23148"/>
                      <a:pt x="9609" y="23085"/>
                    </a:cubicBezTo>
                    <a:lnTo>
                      <a:pt x="9023" y="22905"/>
                    </a:lnTo>
                    <a:lnTo>
                      <a:pt x="4381" y="21453"/>
                    </a:lnTo>
                    <a:lnTo>
                      <a:pt x="3218" y="21093"/>
                    </a:lnTo>
                    <a:cubicBezTo>
                      <a:pt x="2849" y="20976"/>
                      <a:pt x="2497" y="20813"/>
                      <a:pt x="2173" y="20597"/>
                    </a:cubicBezTo>
                    <a:cubicBezTo>
                      <a:pt x="1542" y="20173"/>
                      <a:pt x="1001" y="19578"/>
                      <a:pt x="676" y="18866"/>
                    </a:cubicBezTo>
                    <a:cubicBezTo>
                      <a:pt x="505" y="18515"/>
                      <a:pt x="397" y="18136"/>
                      <a:pt x="343" y="17749"/>
                    </a:cubicBezTo>
                    <a:cubicBezTo>
                      <a:pt x="298" y="17361"/>
                      <a:pt x="316" y="16955"/>
                      <a:pt x="316" y="16550"/>
                    </a:cubicBezTo>
                    <a:lnTo>
                      <a:pt x="334" y="14116"/>
                    </a:lnTo>
                    <a:lnTo>
                      <a:pt x="388" y="9248"/>
                    </a:lnTo>
                    <a:cubicBezTo>
                      <a:pt x="397" y="7626"/>
                      <a:pt x="406" y="6003"/>
                      <a:pt x="415" y="4381"/>
                    </a:cubicBezTo>
                    <a:cubicBezTo>
                      <a:pt x="424" y="3993"/>
                      <a:pt x="478" y="3606"/>
                      <a:pt x="586" y="3245"/>
                    </a:cubicBezTo>
                    <a:cubicBezTo>
                      <a:pt x="703" y="2876"/>
                      <a:pt x="866" y="2524"/>
                      <a:pt x="1082" y="2200"/>
                    </a:cubicBezTo>
                    <a:cubicBezTo>
                      <a:pt x="1298" y="1884"/>
                      <a:pt x="1551" y="1596"/>
                      <a:pt x="1848" y="1343"/>
                    </a:cubicBezTo>
                    <a:cubicBezTo>
                      <a:pt x="2155" y="1109"/>
                      <a:pt x="2479" y="902"/>
                      <a:pt x="2831" y="748"/>
                    </a:cubicBezTo>
                    <a:cubicBezTo>
                      <a:pt x="3191" y="604"/>
                      <a:pt x="3561" y="505"/>
                      <a:pt x="3948" y="460"/>
                    </a:cubicBezTo>
                    <a:cubicBezTo>
                      <a:pt x="4039" y="451"/>
                      <a:pt x="4138" y="451"/>
                      <a:pt x="4237" y="442"/>
                    </a:cubicBezTo>
                    <a:close/>
                    <a:moveTo>
                      <a:pt x="4381" y="0"/>
                    </a:moveTo>
                    <a:lnTo>
                      <a:pt x="4219" y="9"/>
                    </a:lnTo>
                    <a:cubicBezTo>
                      <a:pt x="4111" y="18"/>
                      <a:pt x="4003" y="18"/>
                      <a:pt x="3894" y="27"/>
                    </a:cubicBezTo>
                    <a:cubicBezTo>
                      <a:pt x="3471" y="81"/>
                      <a:pt x="3056" y="190"/>
                      <a:pt x="2668" y="352"/>
                    </a:cubicBezTo>
                    <a:cubicBezTo>
                      <a:pt x="2272" y="523"/>
                      <a:pt x="1911" y="748"/>
                      <a:pt x="1578" y="1019"/>
                    </a:cubicBezTo>
                    <a:cubicBezTo>
                      <a:pt x="1253" y="1289"/>
                      <a:pt x="965" y="1614"/>
                      <a:pt x="731" y="1965"/>
                    </a:cubicBezTo>
                    <a:cubicBezTo>
                      <a:pt x="496" y="2326"/>
                      <a:pt x="316" y="2713"/>
                      <a:pt x="190" y="3119"/>
                    </a:cubicBezTo>
                    <a:cubicBezTo>
                      <a:pt x="63" y="3534"/>
                      <a:pt x="9" y="3957"/>
                      <a:pt x="0" y="4381"/>
                    </a:cubicBezTo>
                    <a:cubicBezTo>
                      <a:pt x="0" y="6003"/>
                      <a:pt x="0" y="7626"/>
                      <a:pt x="9" y="9248"/>
                    </a:cubicBezTo>
                    <a:lnTo>
                      <a:pt x="54" y="14116"/>
                    </a:lnTo>
                    <a:lnTo>
                      <a:pt x="54" y="16550"/>
                    </a:lnTo>
                    <a:lnTo>
                      <a:pt x="54" y="17154"/>
                    </a:lnTo>
                    <a:cubicBezTo>
                      <a:pt x="54" y="17253"/>
                      <a:pt x="54" y="17361"/>
                      <a:pt x="63" y="17469"/>
                    </a:cubicBezTo>
                    <a:cubicBezTo>
                      <a:pt x="63" y="17568"/>
                      <a:pt x="72" y="17676"/>
                      <a:pt x="81" y="17776"/>
                    </a:cubicBezTo>
                    <a:cubicBezTo>
                      <a:pt x="127" y="18190"/>
                      <a:pt x="217" y="18605"/>
                      <a:pt x="370" y="19002"/>
                    </a:cubicBezTo>
                    <a:cubicBezTo>
                      <a:pt x="676" y="19786"/>
                      <a:pt x="1226" y="20489"/>
                      <a:pt x="1947" y="20949"/>
                    </a:cubicBezTo>
                    <a:cubicBezTo>
                      <a:pt x="2299" y="21183"/>
                      <a:pt x="2696" y="21363"/>
                      <a:pt x="3092" y="21489"/>
                    </a:cubicBezTo>
                    <a:lnTo>
                      <a:pt x="4255" y="21859"/>
                    </a:lnTo>
                    <a:lnTo>
                      <a:pt x="8897" y="23310"/>
                    </a:lnTo>
                    <a:lnTo>
                      <a:pt x="9483" y="23490"/>
                    </a:lnTo>
                    <a:cubicBezTo>
                      <a:pt x="9672" y="23554"/>
                      <a:pt x="9862" y="23617"/>
                      <a:pt x="10078" y="23671"/>
                    </a:cubicBezTo>
                    <a:cubicBezTo>
                      <a:pt x="10418" y="23761"/>
                      <a:pt x="10777" y="23801"/>
                      <a:pt x="11133" y="23801"/>
                    </a:cubicBezTo>
                    <a:cubicBezTo>
                      <a:pt x="11202" y="23801"/>
                      <a:pt x="11271" y="23800"/>
                      <a:pt x="11340" y="23797"/>
                    </a:cubicBezTo>
                    <a:cubicBezTo>
                      <a:pt x="11764" y="23779"/>
                      <a:pt x="12187" y="23698"/>
                      <a:pt x="12593" y="23563"/>
                    </a:cubicBezTo>
                    <a:lnTo>
                      <a:pt x="13738" y="23157"/>
                    </a:lnTo>
                    <a:lnTo>
                      <a:pt x="18335" y="21552"/>
                    </a:lnTo>
                    <a:cubicBezTo>
                      <a:pt x="19137" y="21273"/>
                      <a:pt x="19858" y="20759"/>
                      <a:pt x="20372" y="20083"/>
                    </a:cubicBezTo>
                    <a:cubicBezTo>
                      <a:pt x="20895" y="19407"/>
                      <a:pt x="21210" y="18578"/>
                      <a:pt x="21273" y="17731"/>
                    </a:cubicBezTo>
                    <a:lnTo>
                      <a:pt x="21282" y="17406"/>
                    </a:lnTo>
                    <a:lnTo>
                      <a:pt x="21282" y="17109"/>
                    </a:lnTo>
                    <a:lnTo>
                      <a:pt x="21291" y="16496"/>
                    </a:lnTo>
                    <a:lnTo>
                      <a:pt x="21291" y="15279"/>
                    </a:lnTo>
                    <a:lnTo>
                      <a:pt x="21309" y="12845"/>
                    </a:lnTo>
                    <a:lnTo>
                      <a:pt x="21327" y="7978"/>
                    </a:lnTo>
                    <a:lnTo>
                      <a:pt x="21345" y="5544"/>
                    </a:lnTo>
                    <a:cubicBezTo>
                      <a:pt x="21345" y="5138"/>
                      <a:pt x="21354" y="4742"/>
                      <a:pt x="21345" y="4327"/>
                    </a:cubicBezTo>
                    <a:cubicBezTo>
                      <a:pt x="21336" y="3894"/>
                      <a:pt x="21255" y="3471"/>
                      <a:pt x="21129" y="3056"/>
                    </a:cubicBezTo>
                    <a:cubicBezTo>
                      <a:pt x="20994" y="2650"/>
                      <a:pt x="20795" y="2263"/>
                      <a:pt x="20561" y="1911"/>
                    </a:cubicBezTo>
                    <a:cubicBezTo>
                      <a:pt x="20309" y="1551"/>
                      <a:pt x="20011" y="1244"/>
                      <a:pt x="19678" y="974"/>
                    </a:cubicBezTo>
                    <a:cubicBezTo>
                      <a:pt x="19344" y="694"/>
                      <a:pt x="18966" y="487"/>
                      <a:pt x="18569" y="325"/>
                    </a:cubicBezTo>
                    <a:cubicBezTo>
                      <a:pt x="18172" y="153"/>
                      <a:pt x="17749" y="72"/>
                      <a:pt x="17325" y="18"/>
                    </a:cubicBezTo>
                    <a:cubicBezTo>
                      <a:pt x="17109" y="5"/>
                      <a:pt x="16901" y="2"/>
                      <a:pt x="16698" y="2"/>
                    </a:cubicBezTo>
                    <a:cubicBezTo>
                      <a:pt x="16596" y="2"/>
                      <a:pt x="16494" y="3"/>
                      <a:pt x="16393" y="3"/>
                    </a:cubicBezTo>
                    <a:cubicBezTo>
                      <a:pt x="16292" y="3"/>
                      <a:pt x="16192" y="2"/>
                      <a:pt x="16090" y="0"/>
                    </a:cubicBezTo>
                    <a:close/>
                  </a:path>
                </a:pathLst>
              </a:custGeom>
              <a:solidFill>
                <a:schemeClr val="dk2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sp>
          <p:nvSpPr>
            <p:cNvPr id="394" name="Google Shape;394;p14"/>
            <p:cNvSpPr/>
            <p:nvPr/>
          </p:nvSpPr>
          <p:spPr>
            <a:xfrm rot="442426">
              <a:off x="8229710" y="-161880"/>
              <a:ext cx="102851" cy="551273"/>
            </a:xfrm>
            <a:prstGeom prst="roundRect">
              <a:avLst>
                <a:gd name="adj" fmla="val 50000"/>
              </a:avLst>
            </a:prstGeom>
            <a:solidFill>
              <a:schemeClr val="lt2">
                <a:alpha val="47490"/>
              </a:schemeClr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16522173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Main point">
  <p:cSld name="Main point">
    <p:spTree>
      <p:nvGrpSpPr>
        <p:cNvPr id="1" name="Shape 3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96" name="Google Shape;396;p15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397" name="Google Shape;397;p15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8" name="Google Shape;398;p15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9" name="Google Shape;399;p15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0" name="Google Shape;400;p15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1" name="Google Shape;401;p15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2" name="Google Shape;402;p15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3" name="Google Shape;403;p15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4" name="Google Shape;404;p15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5" name="Google Shape;405;p15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6" name="Google Shape;406;p15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7" name="Google Shape;407;p15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8" name="Google Shape;408;p15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09" name="Google Shape;409;p15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0" name="Google Shape;410;p15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1" name="Google Shape;411;p15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2" name="Google Shape;412;p15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3" name="Google Shape;413;p15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4" name="Google Shape;414;p15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15" name="Google Shape;415;p15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416" name="Google Shape;416;p15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417" name="Google Shape;417;p15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rgbClr val="6D9EEB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418" name="Google Shape;418;p15"/>
          <p:cNvSpPr txBox="1">
            <a:spLocks noGrp="1"/>
          </p:cNvSpPr>
          <p:nvPr>
            <p:ph type="title"/>
          </p:nvPr>
        </p:nvSpPr>
        <p:spPr>
          <a:xfrm>
            <a:off x="720000" y="1484450"/>
            <a:ext cx="3519300" cy="16797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55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sp>
        <p:nvSpPr>
          <p:cNvPr id="419" name="Google Shape;419;p15"/>
          <p:cNvSpPr txBox="1">
            <a:spLocks noGrp="1"/>
          </p:cNvSpPr>
          <p:nvPr>
            <p:ph type="subTitle" idx="1"/>
          </p:nvPr>
        </p:nvSpPr>
        <p:spPr>
          <a:xfrm rot="684086">
            <a:off x="5795182" y="1704721"/>
            <a:ext cx="1878775" cy="1788169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495955038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Four Columns">
  <p:cSld name="Title + Four Columns">
    <p:spTree>
      <p:nvGrpSpPr>
        <p:cNvPr id="1" name="Shape 4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21" name="Google Shape;421;p1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422" name="Google Shape;422;p1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423" name="Google Shape;423;p1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424" name="Google Shape;424;p1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425" name="Google Shape;425;p1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6" name="Google Shape;426;p1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7" name="Google Shape;427;p1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8" name="Google Shape;428;p1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29" name="Google Shape;429;p1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0" name="Google Shape;430;p1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1" name="Google Shape;431;p1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2" name="Google Shape;432;p1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3" name="Google Shape;433;p1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4" name="Google Shape;434;p1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5" name="Google Shape;435;p1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6" name="Google Shape;436;p1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7" name="Google Shape;437;p1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8" name="Google Shape;438;p1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39" name="Google Shape;439;p1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440" name="Google Shape;440;p1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441" name="Google Shape;441;p1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2" name="Google Shape;442;p1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3" name="Google Shape;443;p1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4" name="Google Shape;444;p1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5" name="Google Shape;445;p1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6" name="Google Shape;446;p1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7" name="Google Shape;447;p1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8" name="Google Shape;448;p1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49" name="Google Shape;449;p1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0" name="Google Shape;450;p1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1" name="Google Shape;451;p1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2" name="Google Shape;452;p1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3" name="Google Shape;453;p1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4" name="Google Shape;454;p1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455" name="Google Shape;455;p1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456" name="Google Shape;456;p1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7" name="Google Shape;457;p1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8" name="Google Shape;458;p1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59" name="Google Shape;459;p1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0" name="Google Shape;460;p1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461" name="Google Shape;461;p1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462" name="Google Shape;462;p16"/>
          <p:cNvSpPr txBox="1">
            <a:spLocks noGrp="1"/>
          </p:cNvSpPr>
          <p:nvPr>
            <p:ph type="subTitle" idx="1"/>
          </p:nvPr>
        </p:nvSpPr>
        <p:spPr>
          <a:xfrm>
            <a:off x="906900" y="356772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3" name="Google Shape;463;p16"/>
          <p:cNvSpPr txBox="1">
            <a:spLocks noGrp="1"/>
          </p:cNvSpPr>
          <p:nvPr>
            <p:ph type="subTitle" idx="2"/>
          </p:nvPr>
        </p:nvSpPr>
        <p:spPr>
          <a:xfrm>
            <a:off x="5703900" y="3567725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4" name="Google Shape;464;p16"/>
          <p:cNvSpPr txBox="1">
            <a:spLocks noGrp="1"/>
          </p:cNvSpPr>
          <p:nvPr>
            <p:ph type="subTitle" idx="3"/>
          </p:nvPr>
        </p:nvSpPr>
        <p:spPr>
          <a:xfrm>
            <a:off x="906900" y="2028275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5" name="Google Shape;465;p16"/>
          <p:cNvSpPr txBox="1">
            <a:spLocks noGrp="1"/>
          </p:cNvSpPr>
          <p:nvPr>
            <p:ph type="subTitle" idx="4"/>
          </p:nvPr>
        </p:nvSpPr>
        <p:spPr>
          <a:xfrm>
            <a:off x="5427475" y="1810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6" name="Google Shape;466;p16"/>
          <p:cNvSpPr txBox="1">
            <a:spLocks noGrp="1"/>
          </p:cNvSpPr>
          <p:nvPr>
            <p:ph type="subTitle" idx="5"/>
          </p:nvPr>
        </p:nvSpPr>
        <p:spPr>
          <a:xfrm>
            <a:off x="906900" y="252032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7" name="Google Shape;467;p16"/>
          <p:cNvSpPr txBox="1">
            <a:spLocks noGrp="1"/>
          </p:cNvSpPr>
          <p:nvPr>
            <p:ph type="subTitle" idx="6"/>
          </p:nvPr>
        </p:nvSpPr>
        <p:spPr>
          <a:xfrm>
            <a:off x="5703900" y="2520325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8" name="Google Shape;468;p16"/>
          <p:cNvSpPr txBox="1">
            <a:spLocks noGrp="1"/>
          </p:cNvSpPr>
          <p:nvPr>
            <p:ph type="subTitle" idx="7"/>
          </p:nvPr>
        </p:nvSpPr>
        <p:spPr>
          <a:xfrm>
            <a:off x="906900" y="403080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69" name="Google Shape;469;p16"/>
          <p:cNvSpPr txBox="1">
            <a:spLocks noGrp="1"/>
          </p:cNvSpPr>
          <p:nvPr>
            <p:ph type="subTitle" idx="8"/>
          </p:nvPr>
        </p:nvSpPr>
        <p:spPr>
          <a:xfrm>
            <a:off x="5703900" y="4030800"/>
            <a:ext cx="25062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470" name="Google Shape;470;p1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30000" cy="9969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336247389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title and description">
  <p:cSld name="Section title and description">
    <p:spTree>
      <p:nvGrpSpPr>
        <p:cNvPr id="1" name="Shape 4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72" name="Google Shape;472;p17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473" name="Google Shape;473;p17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4" name="Google Shape;474;p17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5" name="Google Shape;475;p17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6" name="Google Shape;476;p17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7" name="Google Shape;477;p17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8" name="Google Shape;478;p17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9" name="Google Shape;479;p17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0" name="Google Shape;480;p17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1" name="Google Shape;481;p17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2" name="Google Shape;482;p17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3" name="Google Shape;483;p17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4" name="Google Shape;484;p17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5" name="Google Shape;485;p17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6" name="Google Shape;486;p17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7" name="Google Shape;487;p17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8" name="Google Shape;488;p17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9" name="Google Shape;489;p17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0" name="Google Shape;490;p17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1" name="Google Shape;491;p17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2" name="Google Shape;492;p17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3" name="Google Shape;493;p17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4" name="Google Shape;494;p17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495" name="Google Shape;495;p17"/>
          <p:cNvSpPr txBox="1">
            <a:spLocks noGrp="1"/>
          </p:cNvSpPr>
          <p:nvPr>
            <p:ph type="subTitle" idx="1"/>
          </p:nvPr>
        </p:nvSpPr>
        <p:spPr>
          <a:xfrm>
            <a:off x="3117150" y="3648238"/>
            <a:ext cx="2909700" cy="9042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0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>
            <a:endParaRPr/>
          </a:p>
        </p:txBody>
      </p:sp>
      <p:sp>
        <p:nvSpPr>
          <p:cNvPr id="496" name="Google Shape;496;p17"/>
          <p:cNvSpPr txBox="1">
            <a:spLocks noGrp="1"/>
          </p:cNvSpPr>
          <p:nvPr>
            <p:ph type="title"/>
          </p:nvPr>
        </p:nvSpPr>
        <p:spPr>
          <a:xfrm>
            <a:off x="1918650" y="1613838"/>
            <a:ext cx="5306700" cy="14823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4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>
            <a:endParaRPr/>
          </a:p>
        </p:txBody>
      </p:sp>
      <p:sp>
        <p:nvSpPr>
          <p:cNvPr id="497" name="Google Shape;497;p17"/>
          <p:cNvSpPr txBox="1">
            <a:spLocks noGrp="1"/>
          </p:cNvSpPr>
          <p:nvPr>
            <p:ph type="title" idx="2" hasCustomPrompt="1"/>
          </p:nvPr>
        </p:nvSpPr>
        <p:spPr>
          <a:xfrm>
            <a:off x="3843750" y="591063"/>
            <a:ext cx="1456500" cy="675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6000"/>
              <a:buNone/>
              <a:defRPr sz="6000"/>
            </a:lvl9pPr>
          </a:lstStyle>
          <a:p>
            <a:r>
              <a:t>xx%</a:t>
            </a:r>
          </a:p>
        </p:txBody>
      </p:sp>
      <p:grpSp>
        <p:nvGrpSpPr>
          <p:cNvPr id="498" name="Google Shape;498;p17"/>
          <p:cNvGrpSpPr/>
          <p:nvPr/>
        </p:nvGrpSpPr>
        <p:grpSpPr>
          <a:xfrm rot="-697126" flipH="1">
            <a:off x="569287" y="-351303"/>
            <a:ext cx="1305393" cy="1346461"/>
            <a:chOff x="1492000" y="427450"/>
            <a:chExt cx="1188000" cy="1225375"/>
          </a:xfrm>
        </p:grpSpPr>
        <p:sp>
          <p:nvSpPr>
            <p:cNvPr id="499" name="Google Shape;499;p17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0" name="Google Shape;500;p17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1" name="Google Shape;501;p17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2" name="Google Shape;502;p17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3" name="Google Shape;503;p17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4" name="Google Shape;504;p17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5" name="Google Shape;505;p17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6" name="Google Shape;506;p17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7" name="Google Shape;507;p17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8" name="Google Shape;508;p17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09" name="Google Shape;509;p17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3276697197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">
  <p:cSld name="Title + Text">
    <p:spTree>
      <p:nvGrpSpPr>
        <p:cNvPr id="1" name="Shape 51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11" name="Google Shape;511;p18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12" name="Google Shape;512;p18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3" name="Google Shape;513;p18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4" name="Google Shape;514;p18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5" name="Google Shape;515;p18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6" name="Google Shape;516;p18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7" name="Google Shape;517;p18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8" name="Google Shape;518;p18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19" name="Google Shape;519;p18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0" name="Google Shape;520;p18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1" name="Google Shape;521;p18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2" name="Google Shape;522;p18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3" name="Google Shape;523;p18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4" name="Google Shape;524;p18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5" name="Google Shape;525;p18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6" name="Google Shape;526;p18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7" name="Google Shape;527;p18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8" name="Google Shape;528;p18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29" name="Google Shape;529;p18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0" name="Google Shape;530;p18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31" name="Google Shape;531;p18"/>
          <p:cNvSpPr txBox="1">
            <a:spLocks noGrp="1"/>
          </p:cNvSpPr>
          <p:nvPr>
            <p:ph type="subTitle" idx="1"/>
          </p:nvPr>
        </p:nvSpPr>
        <p:spPr>
          <a:xfrm>
            <a:off x="890100" y="1760244"/>
            <a:ext cx="7533900" cy="27771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Char char="●"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●"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○"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Char char="■"/>
              <a:defRPr sz="2800"/>
            </a:lvl9pPr>
          </a:lstStyle>
          <a:p>
            <a:endParaRPr/>
          </a:p>
        </p:txBody>
      </p:sp>
      <p:sp>
        <p:nvSpPr>
          <p:cNvPr id="532" name="Google Shape;532;p18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10371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030576441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aption">
  <p:cSld name="Caption">
    <p:spTree>
      <p:nvGrpSpPr>
        <p:cNvPr id="1" name="Shape 5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34" name="Google Shape;534;p19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35" name="Google Shape;535;p19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6" name="Google Shape;536;p19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7" name="Google Shape;537;p19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8" name="Google Shape;538;p19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39" name="Google Shape;539;p19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0" name="Google Shape;540;p19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1" name="Google Shape;541;p19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2" name="Google Shape;542;p19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3" name="Google Shape;543;p19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4" name="Google Shape;544;p19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5" name="Google Shape;545;p19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6" name="Google Shape;546;p19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7" name="Google Shape;547;p19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8" name="Google Shape;548;p19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49" name="Google Shape;549;p19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0" name="Google Shape;550;p19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1" name="Google Shape;551;p19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2" name="Google Shape;552;p19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3" name="Google Shape;553;p19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4" name="Google Shape;554;p19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5" name="Google Shape;555;p19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56" name="Google Shape;556;p19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57" name="Google Shape;557;p19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4824600" cy="9936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602225365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design">
  <p:cSld name="Title design">
    <p:spTree>
      <p:nvGrpSpPr>
        <p:cNvPr id="1" name="Shape 5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9" name="Google Shape;559;p20"/>
          <p:cNvSpPr txBox="1">
            <a:spLocks noGrp="1"/>
          </p:cNvSpPr>
          <p:nvPr>
            <p:ph type="title"/>
          </p:nvPr>
        </p:nvSpPr>
        <p:spPr>
          <a:xfrm>
            <a:off x="4572000" y="540000"/>
            <a:ext cx="3852000" cy="488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48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 rt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>
            <a:endParaRPr/>
          </a:p>
        </p:txBody>
      </p:sp>
      <p:grpSp>
        <p:nvGrpSpPr>
          <p:cNvPr id="560" name="Google Shape;560;p20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1" name="Google Shape;561;p20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2" name="Google Shape;562;p20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3" name="Google Shape;563;p20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4" name="Google Shape;564;p20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5" name="Google Shape;565;p20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6" name="Google Shape;566;p20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7" name="Google Shape;567;p20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8" name="Google Shape;568;p20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69" name="Google Shape;569;p20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0" name="Google Shape;570;p20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1" name="Google Shape;571;p20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2" name="Google Shape;572;p20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3" name="Google Shape;573;p20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4" name="Google Shape;574;p20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5" name="Google Shape;575;p20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6" name="Google Shape;576;p20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7" name="Google Shape;577;p20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8" name="Google Shape;578;p20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9" name="Google Shape;579;p20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0" name="Google Shape;580;p20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1" name="Google Shape;581;p20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2" name="Google Shape;582;p20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4072899189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ig number">
  <p:cSld name="Big number">
    <p:spTree>
      <p:nvGrpSpPr>
        <p:cNvPr id="1" name="Shape 5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84" name="Google Shape;584;p21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85" name="Google Shape;585;p21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6" name="Google Shape;586;p21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7" name="Google Shape;587;p21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8" name="Google Shape;588;p21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9" name="Google Shape;589;p21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0" name="Google Shape;590;p21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1" name="Google Shape;591;p21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2" name="Google Shape;592;p21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3" name="Google Shape;593;p21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4" name="Google Shape;594;p21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5" name="Google Shape;595;p21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6" name="Google Shape;596;p21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7" name="Google Shape;597;p21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8" name="Google Shape;598;p21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9" name="Google Shape;599;p21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0" name="Google Shape;600;p21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1" name="Google Shape;601;p21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2" name="Google Shape;602;p21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3" name="Google Shape;603;p21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604" name="Google Shape;604;p21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605" name="Google Shape;605;p21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606" name="Google Shape;606;p21"/>
          <p:cNvSpPr txBox="1">
            <a:spLocks noGrp="1"/>
          </p:cNvSpPr>
          <p:nvPr>
            <p:ph type="title" hasCustomPrompt="1"/>
          </p:nvPr>
        </p:nvSpPr>
        <p:spPr>
          <a:xfrm>
            <a:off x="1768200" y="1629238"/>
            <a:ext cx="5607600" cy="1361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6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07" name="Google Shape;607;p21"/>
          <p:cNvSpPr txBox="1">
            <a:spLocks noGrp="1"/>
          </p:cNvSpPr>
          <p:nvPr>
            <p:ph type="body" idx="1"/>
          </p:nvPr>
        </p:nvSpPr>
        <p:spPr>
          <a:xfrm>
            <a:off x="2710050" y="2850942"/>
            <a:ext cx="3723900" cy="6633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 algn="ctr">
              <a:spcBef>
                <a:spcPts val="0"/>
              </a:spcBef>
              <a:spcAft>
                <a:spcPts val="0"/>
              </a:spcAft>
              <a:buSzPts val="1600"/>
              <a:buChar char="●"/>
              <a:defRPr/>
            </a:lvl1pPr>
            <a:lvl2pPr marL="914400" lvl="1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2pPr>
            <a:lvl3pPr marL="1371600" lvl="2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3pPr>
            <a:lvl4pPr marL="1828800" lvl="3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4pPr>
            <a:lvl5pPr marL="2286000" lvl="4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5pPr>
            <a:lvl6pPr marL="2743200" lvl="5" indent="-330200" algn="ctr">
              <a:spcBef>
                <a:spcPts val="1600"/>
              </a:spcBef>
              <a:spcAft>
                <a:spcPts val="0"/>
              </a:spcAft>
              <a:buSzPts val="1600"/>
              <a:buChar char="■"/>
              <a:defRPr/>
            </a:lvl6pPr>
            <a:lvl7pPr marL="3200400" lvl="6" indent="-330200" algn="ctr">
              <a:spcBef>
                <a:spcPts val="1600"/>
              </a:spcBef>
              <a:spcAft>
                <a:spcPts val="0"/>
              </a:spcAft>
              <a:buSzPts val="1600"/>
              <a:buChar char="●"/>
              <a:defRPr/>
            </a:lvl7pPr>
            <a:lvl8pPr marL="3657600" lvl="7" indent="-330200" algn="ctr">
              <a:spcBef>
                <a:spcPts val="1600"/>
              </a:spcBef>
              <a:spcAft>
                <a:spcPts val="0"/>
              </a:spcAft>
              <a:buSzPts val="1600"/>
              <a:buChar char="○"/>
              <a:defRPr/>
            </a:lvl8pPr>
            <a:lvl9pPr marL="4114800" lvl="8" indent="-330200" algn="ctr">
              <a:spcBef>
                <a:spcPts val="1600"/>
              </a:spcBef>
              <a:spcAft>
                <a:spcPts val="1600"/>
              </a:spcAft>
              <a:buSzPts val="1600"/>
              <a:buChar char="■"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244199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 slide">
    <p:bg>
      <p:bgPr>
        <a:solidFill>
          <a:srgbClr val="F6B26B"/>
        </a:solidFill>
        <a:effectLst/>
      </p:bgPr>
    </p:bg>
    <p:spTree>
      <p:nvGrpSpPr>
        <p:cNvPr id="1" name="Shape 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Google Shape;9;p2"/>
          <p:cNvSpPr/>
          <p:nvPr/>
        </p:nvSpPr>
        <p:spPr>
          <a:xfrm>
            <a:off x="716575" y="0"/>
            <a:ext cx="8579795" cy="5143484"/>
          </a:xfrm>
          <a:custGeom>
            <a:avLst/>
            <a:gdLst/>
            <a:ahLst/>
            <a:cxnLst/>
            <a:rect l="l" t="t" r="r" b="b"/>
            <a:pathLst>
              <a:path w="128517" h="78770" extrusionOk="0">
                <a:moveTo>
                  <a:pt x="35" y="1"/>
                </a:moveTo>
                <a:lnTo>
                  <a:pt x="0" y="78769"/>
                </a:lnTo>
                <a:lnTo>
                  <a:pt x="128517" y="78769"/>
                </a:lnTo>
                <a:cubicBezTo>
                  <a:pt x="61260" y="76442"/>
                  <a:pt x="7739" y="332"/>
                  <a:pt x="7739" y="332"/>
                </a:cubicBezTo>
                <a:lnTo>
                  <a:pt x="35" y="1"/>
                </a:lnTo>
                <a:close/>
              </a:path>
            </a:pathLst>
          </a:custGeom>
          <a:solidFill>
            <a:schemeClr val="accent4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10" name="Google Shape;10;p2"/>
          <p:cNvSpPr/>
          <p:nvPr/>
        </p:nvSpPr>
        <p:spPr>
          <a:xfrm>
            <a:off x="1754550" y="1135650"/>
            <a:ext cx="5634900" cy="2872200"/>
          </a:xfrm>
          <a:prstGeom prst="plaque">
            <a:avLst>
              <a:gd name="adj" fmla="val 11691"/>
            </a:avLst>
          </a:prstGeom>
          <a:solidFill>
            <a:srgbClr val="F3F3F3"/>
          </a:solidFill>
          <a:ln w="19050" cap="flat" cmpd="sng">
            <a:solidFill>
              <a:schemeClr val="dk2"/>
            </a:solidFill>
            <a:prstDash val="solid"/>
            <a:round/>
            <a:headEnd type="none" w="sm" len="sm"/>
            <a:tailEnd type="none" w="sm" len="sm"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cxnSp>
        <p:nvCxnSpPr>
          <p:cNvPr id="11" name="Google Shape;11;p2"/>
          <p:cNvCxnSpPr/>
          <p:nvPr/>
        </p:nvCxnSpPr>
        <p:spPr>
          <a:xfrm>
            <a:off x="2572800" y="31168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12" name="Google Shape;12;p2"/>
          <p:cNvCxnSpPr/>
          <p:nvPr/>
        </p:nvCxnSpPr>
        <p:spPr>
          <a:xfrm>
            <a:off x="2572800" y="2222750"/>
            <a:ext cx="3998400" cy="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grpSp>
        <p:nvGrpSpPr>
          <p:cNvPr id="13" name="Google Shape;13;p2"/>
          <p:cNvGrpSpPr/>
          <p:nvPr/>
        </p:nvGrpSpPr>
        <p:grpSpPr>
          <a:xfrm rot="697126">
            <a:off x="8280187" y="-46678"/>
            <a:ext cx="1305393" cy="1346461"/>
            <a:chOff x="1492000" y="427450"/>
            <a:chExt cx="1188000" cy="1225375"/>
          </a:xfrm>
        </p:grpSpPr>
        <p:sp>
          <p:nvSpPr>
            <p:cNvPr id="14" name="Google Shape;14;p2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5" name="Google Shape;15;p2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6" name="Google Shape;16;p2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7" name="Google Shape;17;p2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8" name="Google Shape;18;p2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19" name="Google Shape;19;p2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0" name="Google Shape;20;p2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1" name="Google Shape;21;p2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2" name="Google Shape;22;p2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3" name="Google Shape;23;p2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24" name="Google Shape;24;p2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25" name="Google Shape;25;p2"/>
          <p:cNvSpPr txBox="1">
            <a:spLocks noGrp="1"/>
          </p:cNvSpPr>
          <p:nvPr>
            <p:ph type="ctrTitle"/>
          </p:nvPr>
        </p:nvSpPr>
        <p:spPr>
          <a:xfrm>
            <a:off x="2351850" y="1498850"/>
            <a:ext cx="4440300" cy="1447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Font typeface="Itim"/>
              <a:buNone/>
              <a:defRPr sz="6000" b="1"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26" name="Google Shape;26;p2"/>
          <p:cNvSpPr txBox="1">
            <a:spLocks noGrp="1"/>
          </p:cNvSpPr>
          <p:nvPr>
            <p:ph type="subTitle" idx="1"/>
          </p:nvPr>
        </p:nvSpPr>
        <p:spPr>
          <a:xfrm>
            <a:off x="2351850" y="3287050"/>
            <a:ext cx="4440300" cy="3576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sp>
        <p:nvSpPr>
          <p:cNvPr id="27" name="Google Shape;27;p2"/>
          <p:cNvSpPr/>
          <p:nvPr/>
        </p:nvSpPr>
        <p:spPr>
          <a:xfrm>
            <a:off x="-50900" y="-21500"/>
            <a:ext cx="771000" cy="51651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28" name="Google Shape;28;p2"/>
          <p:cNvGrpSpPr/>
          <p:nvPr/>
        </p:nvGrpSpPr>
        <p:grpSpPr>
          <a:xfrm rot="-1976796" flipH="1">
            <a:off x="5917481" y="3990133"/>
            <a:ext cx="3474354" cy="888893"/>
            <a:chOff x="3809875" y="1963175"/>
            <a:chExt cx="1923600" cy="492150"/>
          </a:xfrm>
        </p:grpSpPr>
        <p:sp>
          <p:nvSpPr>
            <p:cNvPr id="29" name="Google Shape;29;p2"/>
            <p:cNvSpPr/>
            <p:nvPr/>
          </p:nvSpPr>
          <p:spPr>
            <a:xfrm>
              <a:off x="3902950" y="2044375"/>
              <a:ext cx="620050" cy="185725"/>
            </a:xfrm>
            <a:custGeom>
              <a:avLst/>
              <a:gdLst/>
              <a:ahLst/>
              <a:cxnLst/>
              <a:rect l="l" t="t" r="r" b="b"/>
              <a:pathLst>
                <a:path w="24802" h="7429" extrusionOk="0">
                  <a:moveTo>
                    <a:pt x="855" y="1"/>
                  </a:moveTo>
                  <a:cubicBezTo>
                    <a:pt x="361" y="1"/>
                    <a:pt x="75" y="222"/>
                    <a:pt x="0" y="665"/>
                  </a:cubicBezTo>
                  <a:cubicBezTo>
                    <a:pt x="0" y="674"/>
                    <a:pt x="9" y="818"/>
                    <a:pt x="27" y="1080"/>
                  </a:cubicBezTo>
                  <a:cubicBezTo>
                    <a:pt x="172" y="1359"/>
                    <a:pt x="541" y="1539"/>
                    <a:pt x="1136" y="1638"/>
                  </a:cubicBezTo>
                  <a:cubicBezTo>
                    <a:pt x="1347" y="1673"/>
                    <a:pt x="1535" y="1690"/>
                    <a:pt x="1698" y="1690"/>
                  </a:cubicBezTo>
                  <a:cubicBezTo>
                    <a:pt x="1959" y="1690"/>
                    <a:pt x="2157" y="1646"/>
                    <a:pt x="2290" y="1557"/>
                  </a:cubicBezTo>
                  <a:cubicBezTo>
                    <a:pt x="2407" y="1485"/>
                    <a:pt x="2488" y="1350"/>
                    <a:pt x="2515" y="1143"/>
                  </a:cubicBezTo>
                  <a:cubicBezTo>
                    <a:pt x="2605" y="638"/>
                    <a:pt x="2236" y="277"/>
                    <a:pt x="1397" y="70"/>
                  </a:cubicBezTo>
                  <a:cubicBezTo>
                    <a:pt x="1195" y="24"/>
                    <a:pt x="1014" y="1"/>
                    <a:pt x="855" y="1"/>
                  </a:cubicBezTo>
                  <a:close/>
                  <a:moveTo>
                    <a:pt x="24530" y="3727"/>
                  </a:moveTo>
                  <a:cubicBezTo>
                    <a:pt x="24518" y="3727"/>
                    <a:pt x="24505" y="3728"/>
                    <a:pt x="24491" y="3730"/>
                  </a:cubicBezTo>
                  <a:cubicBezTo>
                    <a:pt x="24320" y="3757"/>
                    <a:pt x="24176" y="4018"/>
                    <a:pt x="24067" y="4523"/>
                  </a:cubicBezTo>
                  <a:cubicBezTo>
                    <a:pt x="24040" y="4613"/>
                    <a:pt x="23977" y="4937"/>
                    <a:pt x="23878" y="5514"/>
                  </a:cubicBezTo>
                  <a:cubicBezTo>
                    <a:pt x="23860" y="5614"/>
                    <a:pt x="23833" y="5713"/>
                    <a:pt x="23815" y="5803"/>
                  </a:cubicBezTo>
                  <a:cubicBezTo>
                    <a:pt x="23599" y="6839"/>
                    <a:pt x="23617" y="7380"/>
                    <a:pt x="23878" y="7425"/>
                  </a:cubicBezTo>
                  <a:cubicBezTo>
                    <a:pt x="23888" y="7427"/>
                    <a:pt x="23899" y="7428"/>
                    <a:pt x="23909" y="7428"/>
                  </a:cubicBezTo>
                  <a:cubicBezTo>
                    <a:pt x="24147" y="7428"/>
                    <a:pt x="24334" y="6922"/>
                    <a:pt x="24464" y="5911"/>
                  </a:cubicBezTo>
                  <a:cubicBezTo>
                    <a:pt x="24482" y="5821"/>
                    <a:pt x="24500" y="5722"/>
                    <a:pt x="24509" y="5623"/>
                  </a:cubicBezTo>
                  <a:cubicBezTo>
                    <a:pt x="24608" y="5244"/>
                    <a:pt x="24680" y="4901"/>
                    <a:pt x="24716" y="4595"/>
                  </a:cubicBezTo>
                  <a:cubicBezTo>
                    <a:pt x="24802" y="4016"/>
                    <a:pt x="24742" y="3727"/>
                    <a:pt x="24530" y="3727"/>
                  </a:cubicBezTo>
                  <a:close/>
                </a:path>
              </a:pathLst>
            </a:custGeom>
            <a:solidFill>
              <a:srgbClr val="4898B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0" name="Google Shape;30;p2"/>
            <p:cNvSpPr/>
            <p:nvPr/>
          </p:nvSpPr>
          <p:spPr>
            <a:xfrm>
              <a:off x="3866425" y="2007800"/>
              <a:ext cx="1864125" cy="387400"/>
            </a:xfrm>
            <a:custGeom>
              <a:avLst/>
              <a:gdLst/>
              <a:ahLst/>
              <a:cxnLst/>
              <a:rect l="l" t="t" r="r" b="b"/>
              <a:pathLst>
                <a:path w="74565" h="15496" extrusionOk="0">
                  <a:moveTo>
                    <a:pt x="2322" y="1540"/>
                  </a:moveTo>
                  <a:cubicBezTo>
                    <a:pt x="2425" y="1540"/>
                    <a:pt x="2537" y="1549"/>
                    <a:pt x="2660" y="1569"/>
                  </a:cubicBezTo>
                  <a:cubicBezTo>
                    <a:pt x="2714" y="1587"/>
                    <a:pt x="2777" y="1596"/>
                    <a:pt x="2840" y="1614"/>
                  </a:cubicBezTo>
                  <a:cubicBezTo>
                    <a:pt x="3634" y="1803"/>
                    <a:pt x="3985" y="2128"/>
                    <a:pt x="3904" y="2597"/>
                  </a:cubicBezTo>
                  <a:cubicBezTo>
                    <a:pt x="3877" y="2777"/>
                    <a:pt x="3814" y="2894"/>
                    <a:pt x="3715" y="2957"/>
                  </a:cubicBezTo>
                  <a:cubicBezTo>
                    <a:pt x="3588" y="3040"/>
                    <a:pt x="3402" y="3082"/>
                    <a:pt x="3157" y="3082"/>
                  </a:cubicBezTo>
                  <a:cubicBezTo>
                    <a:pt x="3000" y="3082"/>
                    <a:pt x="2819" y="3064"/>
                    <a:pt x="2615" y="3029"/>
                  </a:cubicBezTo>
                  <a:cubicBezTo>
                    <a:pt x="2038" y="2930"/>
                    <a:pt x="1687" y="2759"/>
                    <a:pt x="1569" y="2543"/>
                  </a:cubicBezTo>
                  <a:cubicBezTo>
                    <a:pt x="1551" y="2290"/>
                    <a:pt x="1542" y="2155"/>
                    <a:pt x="1542" y="2137"/>
                  </a:cubicBezTo>
                  <a:cubicBezTo>
                    <a:pt x="1609" y="1739"/>
                    <a:pt x="1862" y="1540"/>
                    <a:pt x="2322" y="1540"/>
                  </a:cubicBezTo>
                  <a:close/>
                  <a:moveTo>
                    <a:pt x="524" y="1"/>
                  </a:moveTo>
                  <a:lnTo>
                    <a:pt x="1" y="3119"/>
                  </a:lnTo>
                  <a:lnTo>
                    <a:pt x="25330" y="7347"/>
                  </a:lnTo>
                  <a:cubicBezTo>
                    <a:pt x="25330" y="7347"/>
                    <a:pt x="25393" y="7095"/>
                    <a:pt x="25420" y="6995"/>
                  </a:cubicBezTo>
                  <a:cubicBezTo>
                    <a:pt x="25537" y="6283"/>
                    <a:pt x="25582" y="6067"/>
                    <a:pt x="25601" y="6004"/>
                  </a:cubicBezTo>
                  <a:cubicBezTo>
                    <a:pt x="25736" y="5391"/>
                    <a:pt x="25889" y="5283"/>
                    <a:pt x="25961" y="5274"/>
                  </a:cubicBezTo>
                  <a:cubicBezTo>
                    <a:pt x="25979" y="5265"/>
                    <a:pt x="25997" y="5265"/>
                    <a:pt x="26015" y="5265"/>
                  </a:cubicBezTo>
                  <a:cubicBezTo>
                    <a:pt x="26141" y="5292"/>
                    <a:pt x="26177" y="5571"/>
                    <a:pt x="26105" y="6049"/>
                  </a:cubicBezTo>
                  <a:cubicBezTo>
                    <a:pt x="26069" y="6355"/>
                    <a:pt x="25997" y="6689"/>
                    <a:pt x="25898" y="7077"/>
                  </a:cubicBezTo>
                  <a:cubicBezTo>
                    <a:pt x="25880" y="7176"/>
                    <a:pt x="25871" y="7266"/>
                    <a:pt x="25844" y="7356"/>
                  </a:cubicBezTo>
                  <a:lnTo>
                    <a:pt x="25826" y="7437"/>
                  </a:lnTo>
                  <a:lnTo>
                    <a:pt x="26412" y="7527"/>
                  </a:lnTo>
                  <a:lnTo>
                    <a:pt x="26926" y="4408"/>
                  </a:lnTo>
                  <a:lnTo>
                    <a:pt x="524" y="1"/>
                  </a:lnTo>
                  <a:close/>
                  <a:moveTo>
                    <a:pt x="28368" y="5003"/>
                  </a:moveTo>
                  <a:lnTo>
                    <a:pt x="27899" y="7780"/>
                  </a:lnTo>
                  <a:lnTo>
                    <a:pt x="74095" y="15496"/>
                  </a:lnTo>
                  <a:lnTo>
                    <a:pt x="74564" y="12719"/>
                  </a:lnTo>
                  <a:lnTo>
                    <a:pt x="28368" y="5003"/>
                  </a:lnTo>
                  <a:close/>
                </a:path>
              </a:pathLst>
            </a:custGeom>
            <a:solidFill>
              <a:srgbClr val="286F8E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1" name="Google Shape;31;p2"/>
            <p:cNvSpPr/>
            <p:nvPr/>
          </p:nvSpPr>
          <p:spPr>
            <a:xfrm>
              <a:off x="3813475" y="2066175"/>
              <a:ext cx="56825" cy="83625"/>
            </a:xfrm>
            <a:custGeom>
              <a:avLst/>
              <a:gdLst/>
              <a:ahLst/>
              <a:cxnLst/>
              <a:rect l="l" t="t" r="r" b="b"/>
              <a:pathLst>
                <a:path w="2273" h="3345" extrusionOk="0">
                  <a:moveTo>
                    <a:pt x="244" y="0"/>
                  </a:moveTo>
                  <a:cubicBezTo>
                    <a:pt x="109" y="884"/>
                    <a:pt x="1" y="2164"/>
                    <a:pt x="46" y="3056"/>
                  </a:cubicBezTo>
                  <a:lnTo>
                    <a:pt x="1767" y="3344"/>
                  </a:lnTo>
                  <a:lnTo>
                    <a:pt x="2272" y="334"/>
                  </a:lnTo>
                  <a:lnTo>
                    <a:pt x="244" y="0"/>
                  </a:lnTo>
                  <a:close/>
                </a:path>
              </a:pathLst>
            </a:custGeom>
            <a:solidFill>
              <a:srgbClr val="1C2F38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2" name="Google Shape;32;p2"/>
            <p:cNvSpPr/>
            <p:nvPr/>
          </p:nvSpPr>
          <p:spPr>
            <a:xfrm>
              <a:off x="3818000" y="2001350"/>
              <a:ext cx="177350" cy="82875"/>
            </a:xfrm>
            <a:custGeom>
              <a:avLst/>
              <a:gdLst/>
              <a:ahLst/>
              <a:cxnLst/>
              <a:rect l="l" t="t" r="r" b="b"/>
              <a:pathLst>
                <a:path w="7094" h="3315" extrusionOk="0">
                  <a:moveTo>
                    <a:pt x="3991" y="0"/>
                  </a:moveTo>
                  <a:cubicBezTo>
                    <a:pt x="3917" y="0"/>
                    <a:pt x="3852" y="5"/>
                    <a:pt x="3795" y="15"/>
                  </a:cubicBezTo>
                  <a:cubicBezTo>
                    <a:pt x="3651" y="42"/>
                    <a:pt x="3515" y="105"/>
                    <a:pt x="3389" y="223"/>
                  </a:cubicBezTo>
                  <a:cubicBezTo>
                    <a:pt x="3299" y="286"/>
                    <a:pt x="3227" y="367"/>
                    <a:pt x="3173" y="457"/>
                  </a:cubicBezTo>
                  <a:lnTo>
                    <a:pt x="7094" y="1115"/>
                  </a:lnTo>
                  <a:cubicBezTo>
                    <a:pt x="7076" y="1007"/>
                    <a:pt x="7031" y="908"/>
                    <a:pt x="6968" y="817"/>
                  </a:cubicBezTo>
                  <a:cubicBezTo>
                    <a:pt x="6887" y="673"/>
                    <a:pt x="6778" y="565"/>
                    <a:pt x="6652" y="493"/>
                  </a:cubicBezTo>
                  <a:cubicBezTo>
                    <a:pt x="6517" y="412"/>
                    <a:pt x="6319" y="358"/>
                    <a:pt x="6048" y="313"/>
                  </a:cubicBezTo>
                  <a:lnTo>
                    <a:pt x="5471" y="214"/>
                  </a:lnTo>
                  <a:lnTo>
                    <a:pt x="4426" y="42"/>
                  </a:lnTo>
                  <a:cubicBezTo>
                    <a:pt x="4257" y="14"/>
                    <a:pt x="4112" y="0"/>
                    <a:pt x="3991" y="0"/>
                  </a:cubicBezTo>
                  <a:close/>
                  <a:moveTo>
                    <a:pt x="802" y="60"/>
                  </a:moveTo>
                  <a:cubicBezTo>
                    <a:pt x="424" y="1034"/>
                    <a:pt x="153" y="1998"/>
                    <a:pt x="0" y="2981"/>
                  </a:cubicBezTo>
                  <a:lnTo>
                    <a:pt x="2028" y="3314"/>
                  </a:lnTo>
                  <a:lnTo>
                    <a:pt x="2524" y="349"/>
                  </a:lnTo>
                  <a:lnTo>
                    <a:pt x="802" y="60"/>
                  </a:lnTo>
                  <a:close/>
                </a:path>
              </a:pathLst>
            </a:custGeom>
            <a:solidFill>
              <a:srgbClr val="29404A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3" name="Google Shape;33;p2"/>
            <p:cNvSpPr/>
            <p:nvPr/>
          </p:nvSpPr>
          <p:spPr>
            <a:xfrm>
              <a:off x="3928625" y="1968150"/>
              <a:ext cx="484300" cy="104000"/>
            </a:xfrm>
            <a:custGeom>
              <a:avLst/>
              <a:gdLst/>
              <a:ahLst/>
              <a:cxnLst/>
              <a:rect l="l" t="t" r="r" b="b"/>
              <a:pathLst>
                <a:path w="19372" h="4160" extrusionOk="0">
                  <a:moveTo>
                    <a:pt x="1858" y="496"/>
                  </a:moveTo>
                  <a:cubicBezTo>
                    <a:pt x="1867" y="496"/>
                    <a:pt x="1894" y="505"/>
                    <a:pt x="1930" y="532"/>
                  </a:cubicBezTo>
                  <a:cubicBezTo>
                    <a:pt x="1993" y="541"/>
                    <a:pt x="2948" y="676"/>
                    <a:pt x="4814" y="929"/>
                  </a:cubicBezTo>
                  <a:lnTo>
                    <a:pt x="18606" y="3236"/>
                  </a:lnTo>
                  <a:lnTo>
                    <a:pt x="18741" y="3389"/>
                  </a:lnTo>
                  <a:cubicBezTo>
                    <a:pt x="18732" y="3462"/>
                    <a:pt x="18696" y="3498"/>
                    <a:pt x="18642" y="3516"/>
                  </a:cubicBezTo>
                  <a:cubicBezTo>
                    <a:pt x="18626" y="3517"/>
                    <a:pt x="18607" y="3518"/>
                    <a:pt x="18586" y="3518"/>
                  </a:cubicBezTo>
                  <a:cubicBezTo>
                    <a:pt x="18474" y="3518"/>
                    <a:pt x="18282" y="3497"/>
                    <a:pt x="18002" y="3443"/>
                  </a:cubicBezTo>
                  <a:lnTo>
                    <a:pt x="4760" y="1217"/>
                  </a:lnTo>
                  <a:cubicBezTo>
                    <a:pt x="3246" y="938"/>
                    <a:pt x="2263" y="739"/>
                    <a:pt x="1813" y="631"/>
                  </a:cubicBezTo>
                  <a:cubicBezTo>
                    <a:pt x="1808" y="636"/>
                    <a:pt x="1805" y="638"/>
                    <a:pt x="1803" y="638"/>
                  </a:cubicBezTo>
                  <a:cubicBezTo>
                    <a:pt x="1795" y="638"/>
                    <a:pt x="1797" y="616"/>
                    <a:pt x="1804" y="568"/>
                  </a:cubicBezTo>
                  <a:cubicBezTo>
                    <a:pt x="1813" y="514"/>
                    <a:pt x="1831" y="496"/>
                    <a:pt x="1858" y="496"/>
                  </a:cubicBezTo>
                  <a:close/>
                  <a:moveTo>
                    <a:pt x="1128" y="0"/>
                  </a:moveTo>
                  <a:cubicBezTo>
                    <a:pt x="614" y="189"/>
                    <a:pt x="235" y="649"/>
                    <a:pt x="1" y="1370"/>
                  </a:cubicBezTo>
                  <a:lnTo>
                    <a:pt x="1046" y="1542"/>
                  </a:lnTo>
                  <a:cubicBezTo>
                    <a:pt x="1083" y="1190"/>
                    <a:pt x="1254" y="974"/>
                    <a:pt x="1551" y="884"/>
                  </a:cubicBezTo>
                  <a:lnTo>
                    <a:pt x="17019" y="3462"/>
                  </a:lnTo>
                  <a:cubicBezTo>
                    <a:pt x="17425" y="3858"/>
                    <a:pt x="17776" y="4083"/>
                    <a:pt x="18083" y="4129"/>
                  </a:cubicBezTo>
                  <a:cubicBezTo>
                    <a:pt x="18204" y="4150"/>
                    <a:pt x="18314" y="4160"/>
                    <a:pt x="18414" y="4160"/>
                  </a:cubicBezTo>
                  <a:cubicBezTo>
                    <a:pt x="18657" y="4160"/>
                    <a:pt x="18841" y="4099"/>
                    <a:pt x="18975" y="3984"/>
                  </a:cubicBezTo>
                  <a:cubicBezTo>
                    <a:pt x="19164" y="3804"/>
                    <a:pt x="19291" y="3489"/>
                    <a:pt x="19372" y="3029"/>
                  </a:cubicBezTo>
                  <a:lnTo>
                    <a:pt x="1128" y="0"/>
                  </a:lnTo>
                  <a:close/>
                </a:path>
              </a:pathLst>
            </a:custGeom>
            <a:solidFill>
              <a:srgbClr val="B6B6B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4" name="Google Shape;34;p2"/>
            <p:cNvSpPr/>
            <p:nvPr/>
          </p:nvSpPr>
          <p:spPr>
            <a:xfrm>
              <a:off x="3973500" y="1980525"/>
              <a:ext cx="423650" cy="75575"/>
            </a:xfrm>
            <a:custGeom>
              <a:avLst/>
              <a:gdLst/>
              <a:ahLst/>
              <a:cxnLst/>
              <a:rect l="l" t="t" r="r" b="b"/>
              <a:pathLst>
                <a:path w="16946" h="3023" extrusionOk="0">
                  <a:moveTo>
                    <a:pt x="63" y="1"/>
                  </a:moveTo>
                  <a:cubicBezTo>
                    <a:pt x="36" y="1"/>
                    <a:pt x="18" y="19"/>
                    <a:pt x="9" y="73"/>
                  </a:cubicBezTo>
                  <a:cubicBezTo>
                    <a:pt x="2" y="121"/>
                    <a:pt x="0" y="143"/>
                    <a:pt x="8" y="143"/>
                  </a:cubicBezTo>
                  <a:cubicBezTo>
                    <a:pt x="10" y="143"/>
                    <a:pt x="13" y="141"/>
                    <a:pt x="18" y="136"/>
                  </a:cubicBezTo>
                  <a:cubicBezTo>
                    <a:pt x="468" y="244"/>
                    <a:pt x="1451" y="443"/>
                    <a:pt x="2965" y="722"/>
                  </a:cubicBezTo>
                  <a:lnTo>
                    <a:pt x="16207" y="2948"/>
                  </a:lnTo>
                  <a:cubicBezTo>
                    <a:pt x="16487" y="3002"/>
                    <a:pt x="16679" y="3023"/>
                    <a:pt x="16791" y="3023"/>
                  </a:cubicBezTo>
                  <a:cubicBezTo>
                    <a:pt x="16812" y="3023"/>
                    <a:pt x="16831" y="3022"/>
                    <a:pt x="16847" y="3021"/>
                  </a:cubicBezTo>
                  <a:cubicBezTo>
                    <a:pt x="16901" y="3003"/>
                    <a:pt x="16937" y="2967"/>
                    <a:pt x="16946" y="2894"/>
                  </a:cubicBezTo>
                  <a:lnTo>
                    <a:pt x="16811" y="2741"/>
                  </a:lnTo>
                  <a:lnTo>
                    <a:pt x="3019" y="434"/>
                  </a:lnTo>
                  <a:cubicBezTo>
                    <a:pt x="1153" y="181"/>
                    <a:pt x="198" y="46"/>
                    <a:pt x="135" y="37"/>
                  </a:cubicBezTo>
                  <a:cubicBezTo>
                    <a:pt x="99" y="10"/>
                    <a:pt x="72" y="1"/>
                    <a:pt x="63" y="1"/>
                  </a:cubicBezTo>
                  <a:close/>
                </a:path>
              </a:pathLst>
            </a:custGeom>
            <a:solidFill>
              <a:schemeClr val="lt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5" name="Google Shape;35;p2"/>
            <p:cNvSpPr/>
            <p:nvPr/>
          </p:nvSpPr>
          <p:spPr>
            <a:xfrm>
              <a:off x="3855400" y="2081950"/>
              <a:ext cx="1864100" cy="370500"/>
            </a:xfrm>
            <a:custGeom>
              <a:avLst/>
              <a:gdLst/>
              <a:ahLst/>
              <a:cxnLst/>
              <a:rect l="l" t="t" r="r" b="b"/>
              <a:pathLst>
                <a:path w="74564" h="14820" extrusionOk="0">
                  <a:moveTo>
                    <a:pt x="469" y="0"/>
                  </a:moveTo>
                  <a:lnTo>
                    <a:pt x="0" y="2776"/>
                  </a:lnTo>
                  <a:lnTo>
                    <a:pt x="26411" y="7184"/>
                  </a:lnTo>
                  <a:lnTo>
                    <a:pt x="26465" y="6860"/>
                  </a:lnTo>
                  <a:lnTo>
                    <a:pt x="74158" y="14819"/>
                  </a:lnTo>
                  <a:lnTo>
                    <a:pt x="74563" y="12376"/>
                  </a:lnTo>
                  <a:lnTo>
                    <a:pt x="28520" y="4687"/>
                  </a:lnTo>
                  <a:lnTo>
                    <a:pt x="28962" y="2064"/>
                  </a:lnTo>
                  <a:lnTo>
                    <a:pt x="27159" y="1767"/>
                  </a:lnTo>
                  <a:lnTo>
                    <a:pt x="26718" y="4390"/>
                  </a:lnTo>
                  <a:lnTo>
                    <a:pt x="26294" y="4318"/>
                  </a:lnTo>
                  <a:lnTo>
                    <a:pt x="26285" y="4399"/>
                  </a:lnTo>
                  <a:cubicBezTo>
                    <a:pt x="26159" y="5418"/>
                    <a:pt x="25996" y="5733"/>
                    <a:pt x="25879" y="5823"/>
                  </a:cubicBezTo>
                  <a:cubicBezTo>
                    <a:pt x="25853" y="5836"/>
                    <a:pt x="25831" y="5845"/>
                    <a:pt x="25811" y="5845"/>
                  </a:cubicBezTo>
                  <a:cubicBezTo>
                    <a:pt x="25804" y="5845"/>
                    <a:pt x="25796" y="5844"/>
                    <a:pt x="25789" y="5841"/>
                  </a:cubicBezTo>
                  <a:cubicBezTo>
                    <a:pt x="25762" y="5841"/>
                    <a:pt x="25735" y="5823"/>
                    <a:pt x="25717" y="5796"/>
                  </a:cubicBezTo>
                  <a:cubicBezTo>
                    <a:pt x="25636" y="5670"/>
                    <a:pt x="25582" y="5318"/>
                    <a:pt x="25789" y="4309"/>
                  </a:cubicBezTo>
                  <a:lnTo>
                    <a:pt x="25807" y="4237"/>
                  </a:lnTo>
                  <a:lnTo>
                    <a:pt x="469" y="0"/>
                  </a:lnTo>
                  <a:close/>
                </a:path>
              </a:pathLst>
            </a:custGeom>
            <a:solidFill>
              <a:srgbClr val="1D5C77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6" name="Google Shape;36;p2"/>
            <p:cNvSpPr/>
            <p:nvPr/>
          </p:nvSpPr>
          <p:spPr>
            <a:xfrm>
              <a:off x="3809875" y="1963175"/>
              <a:ext cx="1923600" cy="492150"/>
            </a:xfrm>
            <a:custGeom>
              <a:avLst/>
              <a:gdLst/>
              <a:ahLst/>
              <a:cxnLst/>
              <a:rect l="l" t="t" r="r" b="b"/>
              <a:pathLst>
                <a:path w="76944" h="19686" extrusionOk="0">
                  <a:moveTo>
                    <a:pt x="5950" y="379"/>
                  </a:moveTo>
                  <a:lnTo>
                    <a:pt x="5851" y="388"/>
                  </a:lnTo>
                  <a:cubicBezTo>
                    <a:pt x="7383" y="578"/>
                    <a:pt x="8897" y="830"/>
                    <a:pt x="10421" y="1074"/>
                  </a:cubicBezTo>
                  <a:lnTo>
                    <a:pt x="14982" y="1840"/>
                  </a:lnTo>
                  <a:lnTo>
                    <a:pt x="19534" y="2615"/>
                  </a:lnTo>
                  <a:lnTo>
                    <a:pt x="23920" y="3388"/>
                  </a:lnTo>
                  <a:lnTo>
                    <a:pt x="23920" y="3388"/>
                  </a:lnTo>
                  <a:cubicBezTo>
                    <a:pt x="23900" y="3582"/>
                    <a:pt x="23858" y="3771"/>
                    <a:pt x="23770" y="3940"/>
                  </a:cubicBezTo>
                  <a:cubicBezTo>
                    <a:pt x="23743" y="3994"/>
                    <a:pt x="23707" y="4039"/>
                    <a:pt x="23671" y="4084"/>
                  </a:cubicBezTo>
                  <a:cubicBezTo>
                    <a:pt x="23635" y="4129"/>
                    <a:pt x="23590" y="4156"/>
                    <a:pt x="23536" y="4192"/>
                  </a:cubicBezTo>
                  <a:cubicBezTo>
                    <a:pt x="23437" y="4246"/>
                    <a:pt x="23310" y="4264"/>
                    <a:pt x="23184" y="4264"/>
                  </a:cubicBezTo>
                  <a:cubicBezTo>
                    <a:pt x="23162" y="4266"/>
                    <a:pt x="23139" y="4267"/>
                    <a:pt x="23117" y="4267"/>
                  </a:cubicBezTo>
                  <a:cubicBezTo>
                    <a:pt x="23011" y="4267"/>
                    <a:pt x="22902" y="4251"/>
                    <a:pt x="22806" y="4228"/>
                  </a:cubicBezTo>
                  <a:cubicBezTo>
                    <a:pt x="22680" y="4201"/>
                    <a:pt x="22571" y="4138"/>
                    <a:pt x="22463" y="4066"/>
                  </a:cubicBezTo>
                  <a:cubicBezTo>
                    <a:pt x="22247" y="3931"/>
                    <a:pt x="22058" y="3742"/>
                    <a:pt x="21904" y="3525"/>
                  </a:cubicBezTo>
                  <a:lnTo>
                    <a:pt x="21904" y="3516"/>
                  </a:lnTo>
                  <a:cubicBezTo>
                    <a:pt x="21886" y="3498"/>
                    <a:pt x="21850" y="3471"/>
                    <a:pt x="21823" y="3471"/>
                  </a:cubicBezTo>
                  <a:lnTo>
                    <a:pt x="21796" y="3471"/>
                  </a:lnTo>
                  <a:cubicBezTo>
                    <a:pt x="20507" y="3282"/>
                    <a:pt x="19209" y="3093"/>
                    <a:pt x="17920" y="2885"/>
                  </a:cubicBezTo>
                  <a:cubicBezTo>
                    <a:pt x="16631" y="2687"/>
                    <a:pt x="15342" y="2489"/>
                    <a:pt x="14053" y="2272"/>
                  </a:cubicBezTo>
                  <a:cubicBezTo>
                    <a:pt x="12764" y="2056"/>
                    <a:pt x="11475" y="1858"/>
                    <a:pt x="10186" y="1632"/>
                  </a:cubicBezTo>
                  <a:cubicBezTo>
                    <a:pt x="8897" y="1407"/>
                    <a:pt x="7617" y="1173"/>
                    <a:pt x="6337" y="884"/>
                  </a:cubicBezTo>
                  <a:cubicBezTo>
                    <a:pt x="6310" y="884"/>
                    <a:pt x="6283" y="884"/>
                    <a:pt x="6256" y="893"/>
                  </a:cubicBezTo>
                  <a:lnTo>
                    <a:pt x="6247" y="893"/>
                  </a:lnTo>
                  <a:cubicBezTo>
                    <a:pt x="6076" y="947"/>
                    <a:pt x="5896" y="1046"/>
                    <a:pt x="5787" y="1209"/>
                  </a:cubicBezTo>
                  <a:cubicBezTo>
                    <a:pt x="5670" y="1371"/>
                    <a:pt x="5625" y="1551"/>
                    <a:pt x="5607" y="1723"/>
                  </a:cubicBezTo>
                  <a:lnTo>
                    <a:pt x="5598" y="1759"/>
                  </a:lnTo>
                  <a:cubicBezTo>
                    <a:pt x="5598" y="1768"/>
                    <a:pt x="5598" y="1786"/>
                    <a:pt x="5598" y="1795"/>
                  </a:cubicBezTo>
                  <a:cubicBezTo>
                    <a:pt x="5607" y="1871"/>
                    <a:pt x="5670" y="1931"/>
                    <a:pt x="5752" y="1931"/>
                  </a:cubicBezTo>
                  <a:cubicBezTo>
                    <a:pt x="5758" y="1931"/>
                    <a:pt x="5764" y="1930"/>
                    <a:pt x="5769" y="1930"/>
                  </a:cubicBezTo>
                  <a:cubicBezTo>
                    <a:pt x="5812" y="1927"/>
                    <a:pt x="5853" y="1926"/>
                    <a:pt x="5894" y="1926"/>
                  </a:cubicBezTo>
                  <a:cubicBezTo>
                    <a:pt x="5994" y="1926"/>
                    <a:pt x="6091" y="1932"/>
                    <a:pt x="6193" y="1939"/>
                  </a:cubicBezTo>
                  <a:cubicBezTo>
                    <a:pt x="6337" y="1948"/>
                    <a:pt x="6472" y="1957"/>
                    <a:pt x="6599" y="1993"/>
                  </a:cubicBezTo>
                  <a:cubicBezTo>
                    <a:pt x="6725" y="2020"/>
                    <a:pt x="6860" y="2065"/>
                    <a:pt x="6950" y="2137"/>
                  </a:cubicBezTo>
                  <a:cubicBezTo>
                    <a:pt x="7049" y="2200"/>
                    <a:pt x="7121" y="2299"/>
                    <a:pt x="7167" y="2417"/>
                  </a:cubicBezTo>
                  <a:lnTo>
                    <a:pt x="7176" y="2426"/>
                  </a:lnTo>
                  <a:cubicBezTo>
                    <a:pt x="7212" y="2507"/>
                    <a:pt x="7239" y="2588"/>
                    <a:pt x="7230" y="2678"/>
                  </a:cubicBezTo>
                  <a:cubicBezTo>
                    <a:pt x="7230" y="2750"/>
                    <a:pt x="7284" y="2822"/>
                    <a:pt x="7365" y="2831"/>
                  </a:cubicBezTo>
                  <a:lnTo>
                    <a:pt x="7392" y="2831"/>
                  </a:lnTo>
                  <a:cubicBezTo>
                    <a:pt x="8293" y="2957"/>
                    <a:pt x="9204" y="3084"/>
                    <a:pt x="10105" y="3228"/>
                  </a:cubicBezTo>
                  <a:lnTo>
                    <a:pt x="11466" y="3435"/>
                  </a:lnTo>
                  <a:lnTo>
                    <a:pt x="12818" y="3652"/>
                  </a:lnTo>
                  <a:cubicBezTo>
                    <a:pt x="14630" y="3940"/>
                    <a:pt x="16433" y="4255"/>
                    <a:pt x="18245" y="4562"/>
                  </a:cubicBezTo>
                  <a:lnTo>
                    <a:pt x="20949" y="5022"/>
                  </a:lnTo>
                  <a:lnTo>
                    <a:pt x="23662" y="5490"/>
                  </a:lnTo>
                  <a:cubicBezTo>
                    <a:pt x="25395" y="5785"/>
                    <a:pt x="27129" y="6096"/>
                    <a:pt x="28862" y="6416"/>
                  </a:cubicBezTo>
                  <a:lnTo>
                    <a:pt x="28862" y="6416"/>
                  </a:lnTo>
                  <a:cubicBezTo>
                    <a:pt x="28668" y="7221"/>
                    <a:pt x="28519" y="8032"/>
                    <a:pt x="28376" y="8844"/>
                  </a:cubicBezTo>
                  <a:cubicBezTo>
                    <a:pt x="28304" y="9285"/>
                    <a:pt x="28232" y="9718"/>
                    <a:pt x="28178" y="10160"/>
                  </a:cubicBezTo>
                  <a:cubicBezTo>
                    <a:pt x="28116" y="10597"/>
                    <a:pt x="28062" y="11034"/>
                    <a:pt x="28035" y="11480"/>
                  </a:cubicBezTo>
                  <a:lnTo>
                    <a:pt x="28035" y="11480"/>
                  </a:lnTo>
                  <a:cubicBezTo>
                    <a:pt x="28034" y="11482"/>
                    <a:pt x="28034" y="11483"/>
                    <a:pt x="28034" y="11485"/>
                  </a:cubicBezTo>
                  <a:lnTo>
                    <a:pt x="28034" y="11494"/>
                  </a:lnTo>
                  <a:lnTo>
                    <a:pt x="28012" y="11627"/>
                  </a:lnTo>
                  <a:lnTo>
                    <a:pt x="28012" y="11627"/>
                  </a:lnTo>
                  <a:cubicBezTo>
                    <a:pt x="25733" y="11284"/>
                    <a:pt x="23463" y="10933"/>
                    <a:pt x="21192" y="10565"/>
                  </a:cubicBezTo>
                  <a:lnTo>
                    <a:pt x="14197" y="9420"/>
                  </a:lnTo>
                  <a:cubicBezTo>
                    <a:pt x="11863" y="9042"/>
                    <a:pt x="9528" y="8645"/>
                    <a:pt x="7203" y="8249"/>
                  </a:cubicBezTo>
                  <a:cubicBezTo>
                    <a:pt x="4917" y="7860"/>
                    <a:pt x="2632" y="7498"/>
                    <a:pt x="372" y="7018"/>
                  </a:cubicBezTo>
                  <a:lnTo>
                    <a:pt x="372" y="7018"/>
                  </a:lnTo>
                  <a:cubicBezTo>
                    <a:pt x="332" y="6599"/>
                    <a:pt x="327" y="6180"/>
                    <a:pt x="343" y="5761"/>
                  </a:cubicBezTo>
                  <a:cubicBezTo>
                    <a:pt x="361" y="5292"/>
                    <a:pt x="406" y="4823"/>
                    <a:pt x="478" y="4355"/>
                  </a:cubicBezTo>
                  <a:cubicBezTo>
                    <a:pt x="624" y="3473"/>
                    <a:pt x="875" y="2607"/>
                    <a:pt x="1248" y="1788"/>
                  </a:cubicBezTo>
                  <a:lnTo>
                    <a:pt x="1248" y="1788"/>
                  </a:lnTo>
                  <a:cubicBezTo>
                    <a:pt x="1599" y="1800"/>
                    <a:pt x="1945" y="1849"/>
                    <a:pt x="2290" y="1912"/>
                  </a:cubicBezTo>
                  <a:cubicBezTo>
                    <a:pt x="2687" y="1984"/>
                    <a:pt x="3074" y="2065"/>
                    <a:pt x="3462" y="2173"/>
                  </a:cubicBezTo>
                  <a:lnTo>
                    <a:pt x="3525" y="2191"/>
                  </a:lnTo>
                  <a:cubicBezTo>
                    <a:pt x="3534" y="2200"/>
                    <a:pt x="3552" y="2200"/>
                    <a:pt x="3561" y="2200"/>
                  </a:cubicBezTo>
                  <a:cubicBezTo>
                    <a:pt x="3624" y="2191"/>
                    <a:pt x="3669" y="2146"/>
                    <a:pt x="3669" y="2083"/>
                  </a:cubicBezTo>
                  <a:cubicBezTo>
                    <a:pt x="3660" y="1984"/>
                    <a:pt x="3705" y="1894"/>
                    <a:pt x="3768" y="1822"/>
                  </a:cubicBezTo>
                  <a:lnTo>
                    <a:pt x="3777" y="1813"/>
                  </a:lnTo>
                  <a:cubicBezTo>
                    <a:pt x="3876" y="1677"/>
                    <a:pt x="4039" y="1596"/>
                    <a:pt x="4210" y="1596"/>
                  </a:cubicBezTo>
                  <a:cubicBezTo>
                    <a:pt x="4291" y="1596"/>
                    <a:pt x="4381" y="1605"/>
                    <a:pt x="4471" y="1632"/>
                  </a:cubicBezTo>
                  <a:cubicBezTo>
                    <a:pt x="4553" y="1659"/>
                    <a:pt x="4634" y="1705"/>
                    <a:pt x="4715" y="1759"/>
                  </a:cubicBezTo>
                  <a:cubicBezTo>
                    <a:pt x="4733" y="1768"/>
                    <a:pt x="4760" y="1777"/>
                    <a:pt x="4778" y="1777"/>
                  </a:cubicBezTo>
                  <a:cubicBezTo>
                    <a:pt x="4784" y="1777"/>
                    <a:pt x="4790" y="1778"/>
                    <a:pt x="4795" y="1778"/>
                  </a:cubicBezTo>
                  <a:cubicBezTo>
                    <a:pt x="4868" y="1778"/>
                    <a:pt x="4923" y="1726"/>
                    <a:pt x="4931" y="1659"/>
                  </a:cubicBezTo>
                  <a:lnTo>
                    <a:pt x="4931" y="1623"/>
                  </a:lnTo>
                  <a:cubicBezTo>
                    <a:pt x="4940" y="1479"/>
                    <a:pt x="4976" y="1335"/>
                    <a:pt x="5030" y="1191"/>
                  </a:cubicBezTo>
                  <a:cubicBezTo>
                    <a:pt x="5084" y="1056"/>
                    <a:pt x="5147" y="929"/>
                    <a:pt x="5238" y="812"/>
                  </a:cubicBezTo>
                  <a:cubicBezTo>
                    <a:pt x="5319" y="686"/>
                    <a:pt x="5427" y="587"/>
                    <a:pt x="5544" y="506"/>
                  </a:cubicBezTo>
                  <a:cubicBezTo>
                    <a:pt x="5670" y="434"/>
                    <a:pt x="5805" y="379"/>
                    <a:pt x="5950" y="379"/>
                  </a:cubicBezTo>
                  <a:close/>
                  <a:moveTo>
                    <a:pt x="29247" y="6810"/>
                  </a:moveTo>
                  <a:cubicBezTo>
                    <a:pt x="29673" y="6840"/>
                    <a:pt x="30093" y="6910"/>
                    <a:pt x="30513" y="6987"/>
                  </a:cubicBezTo>
                  <a:lnTo>
                    <a:pt x="32000" y="7230"/>
                  </a:lnTo>
                  <a:lnTo>
                    <a:pt x="34983" y="7735"/>
                  </a:lnTo>
                  <a:lnTo>
                    <a:pt x="40942" y="8735"/>
                  </a:lnTo>
                  <a:lnTo>
                    <a:pt x="52867" y="10736"/>
                  </a:lnTo>
                  <a:lnTo>
                    <a:pt x="64783" y="12738"/>
                  </a:lnTo>
                  <a:lnTo>
                    <a:pt x="76488" y="14721"/>
                  </a:lnTo>
                  <a:lnTo>
                    <a:pt x="76488" y="14721"/>
                  </a:lnTo>
                  <a:cubicBezTo>
                    <a:pt x="76399" y="15063"/>
                    <a:pt x="76318" y="15406"/>
                    <a:pt x="76249" y="15748"/>
                  </a:cubicBezTo>
                  <a:cubicBezTo>
                    <a:pt x="76159" y="16154"/>
                    <a:pt x="76087" y="16568"/>
                    <a:pt x="76015" y="16974"/>
                  </a:cubicBezTo>
                  <a:cubicBezTo>
                    <a:pt x="75952" y="17380"/>
                    <a:pt x="75889" y="17794"/>
                    <a:pt x="75835" y="18209"/>
                  </a:cubicBezTo>
                  <a:cubicBezTo>
                    <a:pt x="75797" y="18558"/>
                    <a:pt x="75759" y="18907"/>
                    <a:pt x="75731" y="19256"/>
                  </a:cubicBezTo>
                  <a:lnTo>
                    <a:pt x="75731" y="19256"/>
                  </a:lnTo>
                  <a:lnTo>
                    <a:pt x="64017" y="17335"/>
                  </a:lnTo>
                  <a:lnTo>
                    <a:pt x="52092" y="15361"/>
                  </a:lnTo>
                  <a:lnTo>
                    <a:pt x="40166" y="13377"/>
                  </a:lnTo>
                  <a:cubicBezTo>
                    <a:pt x="36259" y="12731"/>
                    <a:pt x="32352" y="12075"/>
                    <a:pt x="28462" y="11368"/>
                  </a:cubicBezTo>
                  <a:lnTo>
                    <a:pt x="28462" y="11368"/>
                  </a:lnTo>
                  <a:cubicBezTo>
                    <a:pt x="28556" y="10998"/>
                    <a:pt x="28633" y="10627"/>
                    <a:pt x="28710" y="10250"/>
                  </a:cubicBezTo>
                  <a:cubicBezTo>
                    <a:pt x="28800" y="9817"/>
                    <a:pt x="28881" y="9375"/>
                    <a:pt x="28953" y="8943"/>
                  </a:cubicBezTo>
                  <a:cubicBezTo>
                    <a:pt x="29062" y="8231"/>
                    <a:pt x="29171" y="7524"/>
                    <a:pt x="29247" y="6810"/>
                  </a:cubicBezTo>
                  <a:close/>
                  <a:moveTo>
                    <a:pt x="5878" y="1"/>
                  </a:moveTo>
                  <a:cubicBezTo>
                    <a:pt x="5860" y="1"/>
                    <a:pt x="5833" y="1"/>
                    <a:pt x="5814" y="19"/>
                  </a:cubicBezTo>
                  <a:cubicBezTo>
                    <a:pt x="5670" y="127"/>
                    <a:pt x="5535" y="226"/>
                    <a:pt x="5409" y="334"/>
                  </a:cubicBezTo>
                  <a:cubicBezTo>
                    <a:pt x="5292" y="452"/>
                    <a:pt x="5183" y="569"/>
                    <a:pt x="5084" y="686"/>
                  </a:cubicBezTo>
                  <a:cubicBezTo>
                    <a:pt x="4985" y="812"/>
                    <a:pt x="4895" y="947"/>
                    <a:pt x="4805" y="1083"/>
                  </a:cubicBezTo>
                  <a:cubicBezTo>
                    <a:pt x="4743" y="1193"/>
                    <a:pt x="4686" y="1298"/>
                    <a:pt x="4623" y="1406"/>
                  </a:cubicBezTo>
                  <a:lnTo>
                    <a:pt x="4623" y="1406"/>
                  </a:lnTo>
                  <a:cubicBezTo>
                    <a:pt x="4480" y="1431"/>
                    <a:pt x="4340" y="1441"/>
                    <a:pt x="4201" y="1461"/>
                  </a:cubicBezTo>
                  <a:cubicBezTo>
                    <a:pt x="4003" y="1488"/>
                    <a:pt x="3822" y="1569"/>
                    <a:pt x="3651" y="1677"/>
                  </a:cubicBezTo>
                  <a:lnTo>
                    <a:pt x="3660" y="1677"/>
                  </a:lnTo>
                  <a:cubicBezTo>
                    <a:pt x="3596" y="1704"/>
                    <a:pt x="3531" y="1744"/>
                    <a:pt x="3465" y="1790"/>
                  </a:cubicBezTo>
                  <a:lnTo>
                    <a:pt x="3465" y="1790"/>
                  </a:lnTo>
                  <a:cubicBezTo>
                    <a:pt x="3089" y="1763"/>
                    <a:pt x="2712" y="1719"/>
                    <a:pt x="2335" y="1659"/>
                  </a:cubicBezTo>
                  <a:cubicBezTo>
                    <a:pt x="1938" y="1605"/>
                    <a:pt x="1542" y="1533"/>
                    <a:pt x="1154" y="1398"/>
                  </a:cubicBezTo>
                  <a:lnTo>
                    <a:pt x="1145" y="1398"/>
                  </a:lnTo>
                  <a:cubicBezTo>
                    <a:pt x="1129" y="1393"/>
                    <a:pt x="1113" y="1390"/>
                    <a:pt x="1097" y="1390"/>
                  </a:cubicBezTo>
                  <a:cubicBezTo>
                    <a:pt x="1031" y="1390"/>
                    <a:pt x="969" y="1434"/>
                    <a:pt x="947" y="1506"/>
                  </a:cubicBezTo>
                  <a:lnTo>
                    <a:pt x="947" y="1524"/>
                  </a:lnTo>
                  <a:cubicBezTo>
                    <a:pt x="659" y="2444"/>
                    <a:pt x="406" y="3372"/>
                    <a:pt x="235" y="4319"/>
                  </a:cubicBezTo>
                  <a:cubicBezTo>
                    <a:pt x="154" y="4787"/>
                    <a:pt x="100" y="5265"/>
                    <a:pt x="55" y="5743"/>
                  </a:cubicBezTo>
                  <a:cubicBezTo>
                    <a:pt x="19" y="6220"/>
                    <a:pt x="1" y="6707"/>
                    <a:pt x="1" y="7185"/>
                  </a:cubicBezTo>
                  <a:lnTo>
                    <a:pt x="1" y="7203"/>
                  </a:lnTo>
                  <a:cubicBezTo>
                    <a:pt x="10" y="7284"/>
                    <a:pt x="73" y="7356"/>
                    <a:pt x="163" y="7365"/>
                  </a:cubicBezTo>
                  <a:cubicBezTo>
                    <a:pt x="2506" y="7654"/>
                    <a:pt x="4841" y="8059"/>
                    <a:pt x="7167" y="8438"/>
                  </a:cubicBezTo>
                  <a:cubicBezTo>
                    <a:pt x="9501" y="8825"/>
                    <a:pt x="11836" y="9204"/>
                    <a:pt x="14161" y="9601"/>
                  </a:cubicBezTo>
                  <a:lnTo>
                    <a:pt x="21156" y="10800"/>
                  </a:lnTo>
                  <a:cubicBezTo>
                    <a:pt x="23482" y="11196"/>
                    <a:pt x="25807" y="11611"/>
                    <a:pt x="28133" y="12043"/>
                  </a:cubicBezTo>
                  <a:cubicBezTo>
                    <a:pt x="28144" y="12045"/>
                    <a:pt x="28155" y="12046"/>
                    <a:pt x="28166" y="12046"/>
                  </a:cubicBezTo>
                  <a:cubicBezTo>
                    <a:pt x="28261" y="12046"/>
                    <a:pt x="28342" y="11978"/>
                    <a:pt x="28358" y="11881"/>
                  </a:cubicBezTo>
                  <a:lnTo>
                    <a:pt x="28380" y="11748"/>
                  </a:lnTo>
                  <a:lnTo>
                    <a:pt x="28380" y="11748"/>
                  </a:lnTo>
                  <a:cubicBezTo>
                    <a:pt x="32300" y="12344"/>
                    <a:pt x="36211" y="12992"/>
                    <a:pt x="40121" y="13648"/>
                  </a:cubicBezTo>
                  <a:lnTo>
                    <a:pt x="52047" y="15649"/>
                  </a:lnTo>
                  <a:lnTo>
                    <a:pt x="63963" y="17650"/>
                  </a:lnTo>
                  <a:lnTo>
                    <a:pt x="75880" y="19678"/>
                  </a:lnTo>
                  <a:cubicBezTo>
                    <a:pt x="75895" y="19683"/>
                    <a:pt x="75911" y="19685"/>
                    <a:pt x="75927" y="19685"/>
                  </a:cubicBezTo>
                  <a:cubicBezTo>
                    <a:pt x="76002" y="19685"/>
                    <a:pt x="76072" y="19635"/>
                    <a:pt x="76087" y="19561"/>
                  </a:cubicBezTo>
                  <a:lnTo>
                    <a:pt x="76105" y="19516"/>
                  </a:lnTo>
                  <a:cubicBezTo>
                    <a:pt x="76222" y="19110"/>
                    <a:pt x="76312" y="18705"/>
                    <a:pt x="76393" y="18299"/>
                  </a:cubicBezTo>
                  <a:cubicBezTo>
                    <a:pt x="76484" y="17893"/>
                    <a:pt x="76556" y="17488"/>
                    <a:pt x="76628" y="17073"/>
                  </a:cubicBezTo>
                  <a:cubicBezTo>
                    <a:pt x="76691" y="16668"/>
                    <a:pt x="76754" y="16253"/>
                    <a:pt x="76808" y="15838"/>
                  </a:cubicBezTo>
                  <a:cubicBezTo>
                    <a:pt x="76862" y="15433"/>
                    <a:pt x="76898" y="15018"/>
                    <a:pt x="76925" y="14594"/>
                  </a:cubicBezTo>
                  <a:cubicBezTo>
                    <a:pt x="76943" y="14495"/>
                    <a:pt x="76871" y="14396"/>
                    <a:pt x="76763" y="14378"/>
                  </a:cubicBezTo>
                  <a:lnTo>
                    <a:pt x="64838" y="12413"/>
                  </a:lnTo>
                  <a:lnTo>
                    <a:pt x="52912" y="10439"/>
                  </a:lnTo>
                  <a:lnTo>
                    <a:pt x="40987" y="8456"/>
                  </a:lnTo>
                  <a:lnTo>
                    <a:pt x="35029" y="7464"/>
                  </a:lnTo>
                  <a:lnTo>
                    <a:pt x="32045" y="6969"/>
                  </a:lnTo>
                  <a:lnTo>
                    <a:pt x="30558" y="6725"/>
                  </a:lnTo>
                  <a:cubicBezTo>
                    <a:pt x="30130" y="6655"/>
                    <a:pt x="29702" y="6585"/>
                    <a:pt x="29281" y="6469"/>
                  </a:cubicBezTo>
                  <a:lnTo>
                    <a:pt x="29281" y="6469"/>
                  </a:lnTo>
                  <a:cubicBezTo>
                    <a:pt x="29286" y="6410"/>
                    <a:pt x="29291" y="6351"/>
                    <a:pt x="29296" y="6293"/>
                  </a:cubicBezTo>
                  <a:lnTo>
                    <a:pt x="29296" y="6275"/>
                  </a:lnTo>
                  <a:cubicBezTo>
                    <a:pt x="29305" y="6175"/>
                    <a:pt x="29233" y="6085"/>
                    <a:pt x="29133" y="6067"/>
                  </a:cubicBezTo>
                  <a:cubicBezTo>
                    <a:pt x="27322" y="5797"/>
                    <a:pt x="25510" y="5508"/>
                    <a:pt x="23698" y="5220"/>
                  </a:cubicBezTo>
                  <a:lnTo>
                    <a:pt x="20994" y="4787"/>
                  </a:lnTo>
                  <a:lnTo>
                    <a:pt x="18281" y="4346"/>
                  </a:lnTo>
                  <a:cubicBezTo>
                    <a:pt x="16469" y="4039"/>
                    <a:pt x="14666" y="3751"/>
                    <a:pt x="12854" y="3435"/>
                  </a:cubicBezTo>
                  <a:lnTo>
                    <a:pt x="11502" y="3210"/>
                  </a:lnTo>
                  <a:lnTo>
                    <a:pt x="10150" y="2957"/>
                  </a:lnTo>
                  <a:cubicBezTo>
                    <a:pt x="9281" y="2801"/>
                    <a:pt x="8413" y="2636"/>
                    <a:pt x="7552" y="2471"/>
                  </a:cubicBezTo>
                  <a:lnTo>
                    <a:pt x="7552" y="2471"/>
                  </a:lnTo>
                  <a:cubicBezTo>
                    <a:pt x="7514" y="2394"/>
                    <a:pt x="7468" y="2321"/>
                    <a:pt x="7410" y="2263"/>
                  </a:cubicBezTo>
                  <a:lnTo>
                    <a:pt x="7410" y="2263"/>
                  </a:lnTo>
                  <a:lnTo>
                    <a:pt x="7419" y="2272"/>
                  </a:lnTo>
                  <a:cubicBezTo>
                    <a:pt x="7329" y="2146"/>
                    <a:pt x="7212" y="2029"/>
                    <a:pt x="7076" y="1939"/>
                  </a:cubicBezTo>
                  <a:cubicBezTo>
                    <a:pt x="6932" y="1867"/>
                    <a:pt x="6788" y="1822"/>
                    <a:pt x="6653" y="1786"/>
                  </a:cubicBezTo>
                  <a:cubicBezTo>
                    <a:pt x="6509" y="1750"/>
                    <a:pt x="6364" y="1723"/>
                    <a:pt x="6238" y="1686"/>
                  </a:cubicBezTo>
                  <a:cubicBezTo>
                    <a:pt x="6165" y="1667"/>
                    <a:pt x="6091" y="1645"/>
                    <a:pt x="6018" y="1620"/>
                  </a:cubicBezTo>
                  <a:lnTo>
                    <a:pt x="6018" y="1620"/>
                  </a:lnTo>
                  <a:cubicBezTo>
                    <a:pt x="6036" y="1551"/>
                    <a:pt x="6064" y="1489"/>
                    <a:pt x="6103" y="1434"/>
                  </a:cubicBezTo>
                  <a:cubicBezTo>
                    <a:pt x="6150" y="1363"/>
                    <a:pt x="6225" y="1313"/>
                    <a:pt x="6322" y="1277"/>
                  </a:cubicBezTo>
                  <a:lnTo>
                    <a:pt x="6322" y="1277"/>
                  </a:lnTo>
                  <a:cubicBezTo>
                    <a:pt x="7604" y="1421"/>
                    <a:pt x="8886" y="1608"/>
                    <a:pt x="10159" y="1813"/>
                  </a:cubicBezTo>
                  <a:cubicBezTo>
                    <a:pt x="11448" y="2020"/>
                    <a:pt x="12728" y="2245"/>
                    <a:pt x="14017" y="2462"/>
                  </a:cubicBezTo>
                  <a:cubicBezTo>
                    <a:pt x="15306" y="2678"/>
                    <a:pt x="16595" y="2912"/>
                    <a:pt x="17884" y="3138"/>
                  </a:cubicBezTo>
                  <a:cubicBezTo>
                    <a:pt x="19154" y="3370"/>
                    <a:pt x="20433" y="3603"/>
                    <a:pt x="21703" y="3844"/>
                  </a:cubicBezTo>
                  <a:lnTo>
                    <a:pt x="21703" y="3844"/>
                  </a:lnTo>
                  <a:cubicBezTo>
                    <a:pt x="21913" y="3991"/>
                    <a:pt x="22119" y="4142"/>
                    <a:pt x="22355" y="4255"/>
                  </a:cubicBezTo>
                  <a:cubicBezTo>
                    <a:pt x="22481" y="4319"/>
                    <a:pt x="22616" y="4382"/>
                    <a:pt x="22761" y="4409"/>
                  </a:cubicBezTo>
                  <a:cubicBezTo>
                    <a:pt x="22905" y="4436"/>
                    <a:pt x="23040" y="4445"/>
                    <a:pt x="23184" y="4445"/>
                  </a:cubicBezTo>
                  <a:cubicBezTo>
                    <a:pt x="23329" y="4445"/>
                    <a:pt x="23482" y="4427"/>
                    <a:pt x="23626" y="4364"/>
                  </a:cubicBezTo>
                  <a:cubicBezTo>
                    <a:pt x="23698" y="4337"/>
                    <a:pt x="23761" y="4291"/>
                    <a:pt x="23824" y="4228"/>
                  </a:cubicBezTo>
                  <a:cubicBezTo>
                    <a:pt x="23878" y="4174"/>
                    <a:pt x="23923" y="4120"/>
                    <a:pt x="23968" y="4057"/>
                  </a:cubicBezTo>
                  <a:cubicBezTo>
                    <a:pt x="24140" y="3805"/>
                    <a:pt x="24221" y="3534"/>
                    <a:pt x="24311" y="3255"/>
                  </a:cubicBezTo>
                  <a:cubicBezTo>
                    <a:pt x="24311" y="3246"/>
                    <a:pt x="24320" y="3237"/>
                    <a:pt x="24320" y="3228"/>
                  </a:cubicBezTo>
                  <a:cubicBezTo>
                    <a:pt x="24329" y="3138"/>
                    <a:pt x="24266" y="3057"/>
                    <a:pt x="24176" y="3039"/>
                  </a:cubicBezTo>
                  <a:lnTo>
                    <a:pt x="24149" y="3039"/>
                  </a:lnTo>
                  <a:lnTo>
                    <a:pt x="19588" y="2317"/>
                  </a:lnTo>
                  <a:lnTo>
                    <a:pt x="15018" y="1587"/>
                  </a:lnTo>
                  <a:lnTo>
                    <a:pt x="10457" y="839"/>
                  </a:lnTo>
                  <a:cubicBezTo>
                    <a:pt x="8942" y="578"/>
                    <a:pt x="7419" y="325"/>
                    <a:pt x="5914" y="10"/>
                  </a:cubicBezTo>
                  <a:lnTo>
                    <a:pt x="5878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7" name="Google Shape;37;p2"/>
            <p:cNvSpPr/>
            <p:nvPr/>
          </p:nvSpPr>
          <p:spPr>
            <a:xfrm>
              <a:off x="3852475" y="2004425"/>
              <a:ext cx="33600" cy="150775"/>
            </a:xfrm>
            <a:custGeom>
              <a:avLst/>
              <a:gdLst/>
              <a:ahLst/>
              <a:cxnLst/>
              <a:rect l="l" t="t" r="r" b="b"/>
              <a:pathLst>
                <a:path w="1344" h="6031" extrusionOk="0">
                  <a:moveTo>
                    <a:pt x="1154" y="0"/>
                  </a:moveTo>
                  <a:cubicBezTo>
                    <a:pt x="1046" y="0"/>
                    <a:pt x="956" y="91"/>
                    <a:pt x="947" y="199"/>
                  </a:cubicBezTo>
                  <a:cubicBezTo>
                    <a:pt x="938" y="676"/>
                    <a:pt x="893" y="1145"/>
                    <a:pt x="829" y="1614"/>
                  </a:cubicBezTo>
                  <a:cubicBezTo>
                    <a:pt x="775" y="2083"/>
                    <a:pt x="685" y="2542"/>
                    <a:pt x="604" y="3011"/>
                  </a:cubicBezTo>
                  <a:cubicBezTo>
                    <a:pt x="442" y="3939"/>
                    <a:pt x="253" y="4868"/>
                    <a:pt x="18" y="5787"/>
                  </a:cubicBezTo>
                  <a:cubicBezTo>
                    <a:pt x="18" y="5796"/>
                    <a:pt x="9" y="5805"/>
                    <a:pt x="9" y="5814"/>
                  </a:cubicBezTo>
                  <a:cubicBezTo>
                    <a:pt x="0" y="5923"/>
                    <a:pt x="81" y="6022"/>
                    <a:pt x="189" y="6031"/>
                  </a:cubicBezTo>
                  <a:cubicBezTo>
                    <a:pt x="298" y="6031"/>
                    <a:pt x="388" y="5959"/>
                    <a:pt x="397" y="5850"/>
                  </a:cubicBezTo>
                  <a:cubicBezTo>
                    <a:pt x="478" y="4904"/>
                    <a:pt x="604" y="3967"/>
                    <a:pt x="748" y="3029"/>
                  </a:cubicBezTo>
                  <a:cubicBezTo>
                    <a:pt x="820" y="2569"/>
                    <a:pt x="893" y="2101"/>
                    <a:pt x="992" y="1641"/>
                  </a:cubicBezTo>
                  <a:cubicBezTo>
                    <a:pt x="1082" y="1172"/>
                    <a:pt x="1190" y="713"/>
                    <a:pt x="1334" y="262"/>
                  </a:cubicBezTo>
                  <a:cubicBezTo>
                    <a:pt x="1343" y="244"/>
                    <a:pt x="1343" y="226"/>
                    <a:pt x="1343" y="208"/>
                  </a:cubicBezTo>
                  <a:cubicBezTo>
                    <a:pt x="1343" y="100"/>
                    <a:pt x="1262" y="9"/>
                    <a:pt x="1154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8" name="Google Shape;38;p2"/>
            <p:cNvSpPr/>
            <p:nvPr/>
          </p:nvSpPr>
          <p:spPr>
            <a:xfrm>
              <a:off x="3928625" y="2002400"/>
              <a:ext cx="26175" cy="4300"/>
            </a:xfrm>
            <a:custGeom>
              <a:avLst/>
              <a:gdLst/>
              <a:ahLst/>
              <a:cxnLst/>
              <a:rect l="l" t="t" r="r" b="b"/>
              <a:pathLst>
                <a:path w="1047" h="172" fill="none" extrusionOk="0">
                  <a:moveTo>
                    <a:pt x="1" y="0"/>
                  </a:moveTo>
                  <a:lnTo>
                    <a:pt x="1046" y="172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39" name="Google Shape;39;p2"/>
            <p:cNvSpPr/>
            <p:nvPr/>
          </p:nvSpPr>
          <p:spPr>
            <a:xfrm>
              <a:off x="3897300" y="2012750"/>
              <a:ext cx="98050" cy="16475"/>
            </a:xfrm>
            <a:custGeom>
              <a:avLst/>
              <a:gdLst/>
              <a:ahLst/>
              <a:cxnLst/>
              <a:rect l="l" t="t" r="r" b="b"/>
              <a:pathLst>
                <a:path w="3922" h="659" fill="none" extrusionOk="0">
                  <a:moveTo>
                    <a:pt x="1" y="1"/>
                  </a:moveTo>
                  <a:lnTo>
                    <a:pt x="3922" y="659"/>
                  </a:lnTo>
                </a:path>
              </a:pathLst>
            </a:custGeom>
            <a:noFill/>
            <a:ln w="9700" cap="rnd" cmpd="sng">
              <a:solidFill>
                <a:srgbClr val="420000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0" name="Google Shape;40;p2"/>
          <p:cNvGrpSpPr/>
          <p:nvPr/>
        </p:nvGrpSpPr>
        <p:grpSpPr>
          <a:xfrm rot="-375097">
            <a:off x="1228557" y="-253382"/>
            <a:ext cx="711742" cy="793298"/>
            <a:chOff x="6554696" y="509501"/>
            <a:chExt cx="711709" cy="793261"/>
          </a:xfrm>
        </p:grpSpPr>
        <p:sp>
          <p:nvSpPr>
            <p:cNvPr id="41" name="Google Shape;41;p2"/>
            <p:cNvSpPr/>
            <p:nvPr/>
          </p:nvSpPr>
          <p:spPr>
            <a:xfrm>
              <a:off x="6560695" y="516700"/>
              <a:ext cx="696978" cy="779230"/>
            </a:xfrm>
            <a:custGeom>
              <a:avLst/>
              <a:gdLst/>
              <a:ahLst/>
              <a:cxnLst/>
              <a:rect l="l" t="t" r="r" b="b"/>
              <a:pathLst>
                <a:path w="20913" h="23381" extrusionOk="0">
                  <a:moveTo>
                    <a:pt x="4201" y="1"/>
                  </a:moveTo>
                  <a:cubicBezTo>
                    <a:pt x="1903" y="1"/>
                    <a:pt x="28" y="1866"/>
                    <a:pt x="28" y="4165"/>
                  </a:cubicBezTo>
                  <a:lnTo>
                    <a:pt x="1" y="17073"/>
                  </a:lnTo>
                  <a:cubicBezTo>
                    <a:pt x="1" y="18903"/>
                    <a:pt x="1190" y="20516"/>
                    <a:pt x="2930" y="21057"/>
                  </a:cubicBezTo>
                  <a:lnTo>
                    <a:pt x="9736" y="23193"/>
                  </a:lnTo>
                  <a:cubicBezTo>
                    <a:pt x="10143" y="23318"/>
                    <a:pt x="10563" y="23381"/>
                    <a:pt x="10982" y="23381"/>
                  </a:cubicBezTo>
                  <a:cubicBezTo>
                    <a:pt x="11444" y="23381"/>
                    <a:pt x="11906" y="23304"/>
                    <a:pt x="12350" y="23148"/>
                  </a:cubicBezTo>
                  <a:lnTo>
                    <a:pt x="18092" y="21147"/>
                  </a:lnTo>
                  <a:cubicBezTo>
                    <a:pt x="19759" y="20570"/>
                    <a:pt x="20886" y="18993"/>
                    <a:pt x="20886" y="17217"/>
                  </a:cubicBezTo>
                  <a:lnTo>
                    <a:pt x="20913" y="4201"/>
                  </a:lnTo>
                  <a:cubicBezTo>
                    <a:pt x="20913" y="1903"/>
                    <a:pt x="19047" y="28"/>
                    <a:pt x="16748" y="28"/>
                  </a:cubicBezTo>
                  <a:lnTo>
                    <a:pt x="4201" y="1"/>
                  </a:lnTo>
                  <a:close/>
                </a:path>
              </a:pathLst>
            </a:custGeom>
            <a:solidFill>
              <a:schemeClr val="accent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2" name="Google Shape;42;p2"/>
            <p:cNvSpPr/>
            <p:nvPr/>
          </p:nvSpPr>
          <p:spPr>
            <a:xfrm>
              <a:off x="6554696" y="509501"/>
              <a:ext cx="711709" cy="793261"/>
            </a:xfrm>
            <a:custGeom>
              <a:avLst/>
              <a:gdLst/>
              <a:ahLst/>
              <a:cxnLst/>
              <a:rect l="l" t="t" r="r" b="b"/>
              <a:pathLst>
                <a:path w="21355" h="23802" extrusionOk="0">
                  <a:moveTo>
                    <a:pt x="5138" y="442"/>
                  </a:moveTo>
                  <a:lnTo>
                    <a:pt x="7572" y="451"/>
                  </a:lnTo>
                  <a:lnTo>
                    <a:pt x="12440" y="469"/>
                  </a:lnTo>
                  <a:lnTo>
                    <a:pt x="14873" y="469"/>
                  </a:lnTo>
                  <a:lnTo>
                    <a:pt x="16090" y="478"/>
                  </a:lnTo>
                  <a:cubicBezTo>
                    <a:pt x="16249" y="478"/>
                    <a:pt x="16412" y="477"/>
                    <a:pt x="16574" y="477"/>
                  </a:cubicBezTo>
                  <a:cubicBezTo>
                    <a:pt x="16817" y="477"/>
                    <a:pt x="17058" y="480"/>
                    <a:pt x="17280" y="496"/>
                  </a:cubicBezTo>
                  <a:cubicBezTo>
                    <a:pt x="17659" y="541"/>
                    <a:pt x="18037" y="622"/>
                    <a:pt x="18389" y="766"/>
                  </a:cubicBezTo>
                  <a:cubicBezTo>
                    <a:pt x="18740" y="920"/>
                    <a:pt x="19083" y="1109"/>
                    <a:pt x="19380" y="1352"/>
                  </a:cubicBezTo>
                  <a:cubicBezTo>
                    <a:pt x="19669" y="1596"/>
                    <a:pt x="19939" y="1866"/>
                    <a:pt x="20155" y="2191"/>
                  </a:cubicBezTo>
                  <a:cubicBezTo>
                    <a:pt x="20363" y="2506"/>
                    <a:pt x="20534" y="2849"/>
                    <a:pt x="20651" y="3209"/>
                  </a:cubicBezTo>
                  <a:cubicBezTo>
                    <a:pt x="20759" y="3579"/>
                    <a:pt x="20832" y="3948"/>
                    <a:pt x="20832" y="4336"/>
                  </a:cubicBezTo>
                  <a:cubicBezTo>
                    <a:pt x="20841" y="4733"/>
                    <a:pt x="20832" y="5147"/>
                    <a:pt x="20832" y="5544"/>
                  </a:cubicBezTo>
                  <a:lnTo>
                    <a:pt x="20841" y="7978"/>
                  </a:lnTo>
                  <a:lnTo>
                    <a:pt x="20850" y="12845"/>
                  </a:lnTo>
                  <a:lnTo>
                    <a:pt x="20850" y="15279"/>
                  </a:lnTo>
                  <a:lnTo>
                    <a:pt x="20850" y="16496"/>
                  </a:lnTo>
                  <a:lnTo>
                    <a:pt x="20850" y="17109"/>
                  </a:lnTo>
                  <a:lnTo>
                    <a:pt x="20859" y="17406"/>
                  </a:lnTo>
                  <a:lnTo>
                    <a:pt x="20841" y="17704"/>
                  </a:lnTo>
                  <a:cubicBezTo>
                    <a:pt x="20795" y="18470"/>
                    <a:pt x="20516" y="19218"/>
                    <a:pt x="20047" y="19831"/>
                  </a:cubicBezTo>
                  <a:cubicBezTo>
                    <a:pt x="19579" y="20453"/>
                    <a:pt x="18930" y="20921"/>
                    <a:pt x="18208" y="21183"/>
                  </a:cubicBezTo>
                  <a:lnTo>
                    <a:pt x="13602" y="22769"/>
                  </a:lnTo>
                  <a:lnTo>
                    <a:pt x="12458" y="23175"/>
                  </a:lnTo>
                  <a:cubicBezTo>
                    <a:pt x="12088" y="23292"/>
                    <a:pt x="11709" y="23364"/>
                    <a:pt x="11322" y="23382"/>
                  </a:cubicBezTo>
                  <a:cubicBezTo>
                    <a:pt x="11267" y="23385"/>
                    <a:pt x="11211" y="23386"/>
                    <a:pt x="11156" y="23386"/>
                  </a:cubicBezTo>
                  <a:cubicBezTo>
                    <a:pt x="10830" y="23386"/>
                    <a:pt x="10500" y="23342"/>
                    <a:pt x="10177" y="23265"/>
                  </a:cubicBezTo>
                  <a:cubicBezTo>
                    <a:pt x="9997" y="23211"/>
                    <a:pt x="9798" y="23148"/>
                    <a:pt x="9609" y="23085"/>
                  </a:cubicBezTo>
                  <a:lnTo>
                    <a:pt x="9023" y="22905"/>
                  </a:lnTo>
                  <a:lnTo>
                    <a:pt x="4381" y="21453"/>
                  </a:lnTo>
                  <a:lnTo>
                    <a:pt x="3218" y="21093"/>
                  </a:lnTo>
                  <a:cubicBezTo>
                    <a:pt x="2849" y="20976"/>
                    <a:pt x="2497" y="20813"/>
                    <a:pt x="2173" y="20597"/>
                  </a:cubicBezTo>
                  <a:cubicBezTo>
                    <a:pt x="1542" y="20173"/>
                    <a:pt x="1001" y="19578"/>
                    <a:pt x="676" y="18866"/>
                  </a:cubicBezTo>
                  <a:cubicBezTo>
                    <a:pt x="505" y="18515"/>
                    <a:pt x="397" y="18136"/>
                    <a:pt x="343" y="17749"/>
                  </a:cubicBezTo>
                  <a:cubicBezTo>
                    <a:pt x="298" y="17361"/>
                    <a:pt x="316" y="16955"/>
                    <a:pt x="316" y="16550"/>
                  </a:cubicBezTo>
                  <a:lnTo>
                    <a:pt x="334" y="14116"/>
                  </a:lnTo>
                  <a:lnTo>
                    <a:pt x="388" y="9248"/>
                  </a:lnTo>
                  <a:cubicBezTo>
                    <a:pt x="397" y="7626"/>
                    <a:pt x="406" y="6003"/>
                    <a:pt x="415" y="4381"/>
                  </a:cubicBezTo>
                  <a:cubicBezTo>
                    <a:pt x="424" y="3993"/>
                    <a:pt x="478" y="3606"/>
                    <a:pt x="586" y="3245"/>
                  </a:cubicBezTo>
                  <a:cubicBezTo>
                    <a:pt x="703" y="2876"/>
                    <a:pt x="866" y="2524"/>
                    <a:pt x="1082" y="2200"/>
                  </a:cubicBezTo>
                  <a:cubicBezTo>
                    <a:pt x="1298" y="1884"/>
                    <a:pt x="1551" y="1596"/>
                    <a:pt x="1848" y="1343"/>
                  </a:cubicBezTo>
                  <a:cubicBezTo>
                    <a:pt x="2155" y="1109"/>
                    <a:pt x="2479" y="902"/>
                    <a:pt x="2831" y="748"/>
                  </a:cubicBezTo>
                  <a:cubicBezTo>
                    <a:pt x="3191" y="604"/>
                    <a:pt x="3561" y="505"/>
                    <a:pt x="3948" y="460"/>
                  </a:cubicBezTo>
                  <a:cubicBezTo>
                    <a:pt x="4039" y="451"/>
                    <a:pt x="4138" y="451"/>
                    <a:pt x="4237" y="442"/>
                  </a:cubicBezTo>
                  <a:close/>
                  <a:moveTo>
                    <a:pt x="4381" y="0"/>
                  </a:moveTo>
                  <a:lnTo>
                    <a:pt x="4219" y="9"/>
                  </a:lnTo>
                  <a:cubicBezTo>
                    <a:pt x="4111" y="18"/>
                    <a:pt x="4003" y="18"/>
                    <a:pt x="3894" y="27"/>
                  </a:cubicBezTo>
                  <a:cubicBezTo>
                    <a:pt x="3471" y="81"/>
                    <a:pt x="3056" y="190"/>
                    <a:pt x="2668" y="352"/>
                  </a:cubicBezTo>
                  <a:cubicBezTo>
                    <a:pt x="2272" y="523"/>
                    <a:pt x="1911" y="748"/>
                    <a:pt x="1578" y="1019"/>
                  </a:cubicBezTo>
                  <a:cubicBezTo>
                    <a:pt x="1253" y="1289"/>
                    <a:pt x="965" y="1614"/>
                    <a:pt x="731" y="1965"/>
                  </a:cubicBezTo>
                  <a:cubicBezTo>
                    <a:pt x="496" y="2326"/>
                    <a:pt x="316" y="2713"/>
                    <a:pt x="190" y="3119"/>
                  </a:cubicBezTo>
                  <a:cubicBezTo>
                    <a:pt x="63" y="3534"/>
                    <a:pt x="9" y="3957"/>
                    <a:pt x="0" y="4381"/>
                  </a:cubicBezTo>
                  <a:cubicBezTo>
                    <a:pt x="0" y="6003"/>
                    <a:pt x="0" y="7626"/>
                    <a:pt x="9" y="9248"/>
                  </a:cubicBezTo>
                  <a:lnTo>
                    <a:pt x="54" y="14116"/>
                  </a:lnTo>
                  <a:lnTo>
                    <a:pt x="54" y="16550"/>
                  </a:lnTo>
                  <a:lnTo>
                    <a:pt x="54" y="17154"/>
                  </a:lnTo>
                  <a:cubicBezTo>
                    <a:pt x="54" y="17253"/>
                    <a:pt x="54" y="17361"/>
                    <a:pt x="63" y="17469"/>
                  </a:cubicBezTo>
                  <a:cubicBezTo>
                    <a:pt x="63" y="17568"/>
                    <a:pt x="72" y="17676"/>
                    <a:pt x="81" y="17776"/>
                  </a:cubicBezTo>
                  <a:cubicBezTo>
                    <a:pt x="127" y="18190"/>
                    <a:pt x="217" y="18605"/>
                    <a:pt x="370" y="19002"/>
                  </a:cubicBezTo>
                  <a:cubicBezTo>
                    <a:pt x="676" y="19786"/>
                    <a:pt x="1226" y="20489"/>
                    <a:pt x="1947" y="20949"/>
                  </a:cubicBezTo>
                  <a:cubicBezTo>
                    <a:pt x="2299" y="21183"/>
                    <a:pt x="2696" y="21363"/>
                    <a:pt x="3092" y="21489"/>
                  </a:cubicBezTo>
                  <a:lnTo>
                    <a:pt x="4255" y="21859"/>
                  </a:lnTo>
                  <a:lnTo>
                    <a:pt x="8897" y="23310"/>
                  </a:lnTo>
                  <a:lnTo>
                    <a:pt x="9483" y="23490"/>
                  </a:lnTo>
                  <a:cubicBezTo>
                    <a:pt x="9672" y="23554"/>
                    <a:pt x="9862" y="23617"/>
                    <a:pt x="10078" y="23671"/>
                  </a:cubicBezTo>
                  <a:cubicBezTo>
                    <a:pt x="10418" y="23761"/>
                    <a:pt x="10777" y="23801"/>
                    <a:pt x="11133" y="23801"/>
                  </a:cubicBezTo>
                  <a:cubicBezTo>
                    <a:pt x="11202" y="23801"/>
                    <a:pt x="11271" y="23800"/>
                    <a:pt x="11340" y="23797"/>
                  </a:cubicBezTo>
                  <a:cubicBezTo>
                    <a:pt x="11764" y="23779"/>
                    <a:pt x="12187" y="23698"/>
                    <a:pt x="12593" y="23563"/>
                  </a:cubicBezTo>
                  <a:lnTo>
                    <a:pt x="13738" y="23157"/>
                  </a:lnTo>
                  <a:lnTo>
                    <a:pt x="18335" y="21552"/>
                  </a:lnTo>
                  <a:cubicBezTo>
                    <a:pt x="19137" y="21273"/>
                    <a:pt x="19858" y="20759"/>
                    <a:pt x="20372" y="20083"/>
                  </a:cubicBezTo>
                  <a:cubicBezTo>
                    <a:pt x="20895" y="19407"/>
                    <a:pt x="21210" y="18578"/>
                    <a:pt x="21273" y="17731"/>
                  </a:cubicBezTo>
                  <a:lnTo>
                    <a:pt x="21282" y="17406"/>
                  </a:lnTo>
                  <a:lnTo>
                    <a:pt x="21282" y="17109"/>
                  </a:lnTo>
                  <a:lnTo>
                    <a:pt x="21291" y="16496"/>
                  </a:lnTo>
                  <a:lnTo>
                    <a:pt x="21291" y="15279"/>
                  </a:lnTo>
                  <a:lnTo>
                    <a:pt x="21309" y="12845"/>
                  </a:lnTo>
                  <a:lnTo>
                    <a:pt x="21327" y="7978"/>
                  </a:lnTo>
                  <a:lnTo>
                    <a:pt x="21345" y="5544"/>
                  </a:lnTo>
                  <a:cubicBezTo>
                    <a:pt x="21345" y="5138"/>
                    <a:pt x="21354" y="4742"/>
                    <a:pt x="21345" y="4327"/>
                  </a:cubicBezTo>
                  <a:cubicBezTo>
                    <a:pt x="21336" y="3894"/>
                    <a:pt x="21255" y="3471"/>
                    <a:pt x="21129" y="3056"/>
                  </a:cubicBezTo>
                  <a:cubicBezTo>
                    <a:pt x="20994" y="2650"/>
                    <a:pt x="20795" y="2263"/>
                    <a:pt x="20561" y="1911"/>
                  </a:cubicBezTo>
                  <a:cubicBezTo>
                    <a:pt x="20309" y="1551"/>
                    <a:pt x="20011" y="1244"/>
                    <a:pt x="19678" y="974"/>
                  </a:cubicBezTo>
                  <a:cubicBezTo>
                    <a:pt x="19344" y="694"/>
                    <a:pt x="18966" y="487"/>
                    <a:pt x="18569" y="325"/>
                  </a:cubicBezTo>
                  <a:cubicBezTo>
                    <a:pt x="18172" y="153"/>
                    <a:pt x="17749" y="72"/>
                    <a:pt x="17325" y="18"/>
                  </a:cubicBezTo>
                  <a:cubicBezTo>
                    <a:pt x="17109" y="5"/>
                    <a:pt x="16901" y="2"/>
                    <a:pt x="16698" y="2"/>
                  </a:cubicBezTo>
                  <a:cubicBezTo>
                    <a:pt x="16596" y="2"/>
                    <a:pt x="16494" y="3"/>
                    <a:pt x="16393" y="3"/>
                  </a:cubicBezTo>
                  <a:cubicBezTo>
                    <a:pt x="16292" y="3"/>
                    <a:pt x="16192" y="2"/>
                    <a:pt x="16090" y="0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grpSp>
        <p:nvGrpSpPr>
          <p:cNvPr id="43" name="Google Shape;43;p2"/>
          <p:cNvGrpSpPr/>
          <p:nvPr/>
        </p:nvGrpSpPr>
        <p:grpSpPr>
          <a:xfrm rot="807122">
            <a:off x="809300" y="4708652"/>
            <a:ext cx="2497551" cy="2401906"/>
            <a:chOff x="1857000" y="3245400"/>
            <a:chExt cx="1233825" cy="1186575"/>
          </a:xfrm>
        </p:grpSpPr>
        <p:sp>
          <p:nvSpPr>
            <p:cNvPr id="44" name="Google Shape;44;p2"/>
            <p:cNvSpPr/>
            <p:nvPr/>
          </p:nvSpPr>
          <p:spPr>
            <a:xfrm>
              <a:off x="2513000" y="4148825"/>
              <a:ext cx="463125" cy="272250"/>
            </a:xfrm>
            <a:custGeom>
              <a:avLst/>
              <a:gdLst/>
              <a:ahLst/>
              <a:cxnLst/>
              <a:rect l="l" t="t" r="r" b="b"/>
              <a:pathLst>
                <a:path w="18525" h="10890" extrusionOk="0">
                  <a:moveTo>
                    <a:pt x="12728" y="1"/>
                  </a:moveTo>
                  <a:cubicBezTo>
                    <a:pt x="12377" y="28"/>
                    <a:pt x="11899" y="1641"/>
                    <a:pt x="11664" y="2065"/>
                  </a:cubicBezTo>
                  <a:cubicBezTo>
                    <a:pt x="10979" y="3318"/>
                    <a:pt x="10015" y="4435"/>
                    <a:pt x="9005" y="5418"/>
                  </a:cubicBezTo>
                  <a:cubicBezTo>
                    <a:pt x="6527" y="7843"/>
                    <a:pt x="3263" y="9754"/>
                    <a:pt x="0" y="10889"/>
                  </a:cubicBezTo>
                  <a:cubicBezTo>
                    <a:pt x="5192" y="10331"/>
                    <a:pt x="10556" y="9114"/>
                    <a:pt x="15144" y="6626"/>
                  </a:cubicBezTo>
                  <a:cubicBezTo>
                    <a:pt x="16685" y="5788"/>
                    <a:pt x="17578" y="5409"/>
                    <a:pt x="18524" y="4066"/>
                  </a:cubicBezTo>
                  <a:cubicBezTo>
                    <a:pt x="17623" y="3976"/>
                    <a:pt x="17064" y="3038"/>
                    <a:pt x="16189" y="2651"/>
                  </a:cubicBezTo>
                  <a:cubicBezTo>
                    <a:pt x="15928" y="2543"/>
                    <a:pt x="12728" y="1"/>
                    <a:pt x="12728" y="1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5" name="Google Shape;45;p2"/>
            <p:cNvSpPr/>
            <p:nvPr/>
          </p:nvSpPr>
          <p:spPr>
            <a:xfrm>
              <a:off x="2508725" y="4143800"/>
              <a:ext cx="474150" cy="281125"/>
            </a:xfrm>
            <a:custGeom>
              <a:avLst/>
              <a:gdLst/>
              <a:ahLst/>
              <a:cxnLst/>
              <a:rect l="l" t="t" r="r" b="b"/>
              <a:pathLst>
                <a:path w="18966" h="11245" extrusionOk="0">
                  <a:moveTo>
                    <a:pt x="12884" y="443"/>
                  </a:moveTo>
                  <a:lnTo>
                    <a:pt x="14486" y="1707"/>
                  </a:lnTo>
                  <a:lnTo>
                    <a:pt x="15351" y="2383"/>
                  </a:lnTo>
                  <a:lnTo>
                    <a:pt x="15793" y="2716"/>
                  </a:lnTo>
                  <a:lnTo>
                    <a:pt x="16018" y="2879"/>
                  </a:lnTo>
                  <a:lnTo>
                    <a:pt x="16135" y="2960"/>
                  </a:lnTo>
                  <a:lnTo>
                    <a:pt x="16198" y="2996"/>
                  </a:lnTo>
                  <a:lnTo>
                    <a:pt x="16225" y="3023"/>
                  </a:lnTo>
                  <a:lnTo>
                    <a:pt x="16279" y="3050"/>
                  </a:lnTo>
                  <a:cubicBezTo>
                    <a:pt x="16469" y="3131"/>
                    <a:pt x="16649" y="3248"/>
                    <a:pt x="16820" y="3393"/>
                  </a:cubicBezTo>
                  <a:cubicBezTo>
                    <a:pt x="16991" y="3528"/>
                    <a:pt x="17163" y="3681"/>
                    <a:pt x="17334" y="3834"/>
                  </a:cubicBezTo>
                  <a:cubicBezTo>
                    <a:pt x="17514" y="3987"/>
                    <a:pt x="17703" y="4141"/>
                    <a:pt x="17920" y="4267"/>
                  </a:cubicBezTo>
                  <a:cubicBezTo>
                    <a:pt x="18030" y="4333"/>
                    <a:pt x="18147" y="4389"/>
                    <a:pt x="18270" y="4431"/>
                  </a:cubicBezTo>
                  <a:lnTo>
                    <a:pt x="18270" y="4431"/>
                  </a:lnTo>
                  <a:cubicBezTo>
                    <a:pt x="18099" y="4651"/>
                    <a:pt x="17917" y="4859"/>
                    <a:pt x="17713" y="5051"/>
                  </a:cubicBezTo>
                  <a:cubicBezTo>
                    <a:pt x="17424" y="5321"/>
                    <a:pt x="17100" y="5565"/>
                    <a:pt x="16757" y="5790"/>
                  </a:cubicBezTo>
                  <a:cubicBezTo>
                    <a:pt x="16415" y="6007"/>
                    <a:pt x="16045" y="6214"/>
                    <a:pt x="15684" y="6412"/>
                  </a:cubicBezTo>
                  <a:cubicBezTo>
                    <a:pt x="15315" y="6619"/>
                    <a:pt x="14945" y="6818"/>
                    <a:pt x="14585" y="7016"/>
                  </a:cubicBezTo>
                  <a:cubicBezTo>
                    <a:pt x="13106" y="7791"/>
                    <a:pt x="11547" y="8413"/>
                    <a:pt x="9961" y="8927"/>
                  </a:cubicBezTo>
                  <a:cubicBezTo>
                    <a:pt x="8374" y="9450"/>
                    <a:pt x="6752" y="9846"/>
                    <a:pt x="5111" y="10180"/>
                  </a:cubicBezTo>
                  <a:cubicBezTo>
                    <a:pt x="3896" y="10420"/>
                    <a:pt x="2671" y="10616"/>
                    <a:pt x="1444" y="10775"/>
                  </a:cubicBezTo>
                  <a:lnTo>
                    <a:pt x="1444" y="10775"/>
                  </a:lnTo>
                  <a:cubicBezTo>
                    <a:pt x="2382" y="10395"/>
                    <a:pt x="3302" y="9962"/>
                    <a:pt x="4192" y="9477"/>
                  </a:cubicBezTo>
                  <a:cubicBezTo>
                    <a:pt x="5463" y="8783"/>
                    <a:pt x="6670" y="7981"/>
                    <a:pt x="7806" y="7070"/>
                  </a:cubicBezTo>
                  <a:cubicBezTo>
                    <a:pt x="8933" y="6160"/>
                    <a:pt x="9979" y="5150"/>
                    <a:pt x="10898" y="4005"/>
                  </a:cubicBezTo>
                  <a:cubicBezTo>
                    <a:pt x="11123" y="3726"/>
                    <a:pt x="11340" y="3429"/>
                    <a:pt x="11538" y="3122"/>
                  </a:cubicBezTo>
                  <a:cubicBezTo>
                    <a:pt x="11646" y="2969"/>
                    <a:pt x="11736" y="2816"/>
                    <a:pt x="11835" y="2662"/>
                  </a:cubicBezTo>
                  <a:cubicBezTo>
                    <a:pt x="11881" y="2581"/>
                    <a:pt x="11926" y="2500"/>
                    <a:pt x="11971" y="2419"/>
                  </a:cubicBezTo>
                  <a:lnTo>
                    <a:pt x="12007" y="2356"/>
                  </a:lnTo>
                  <a:lnTo>
                    <a:pt x="12043" y="2293"/>
                  </a:lnTo>
                  <a:cubicBezTo>
                    <a:pt x="12061" y="2248"/>
                    <a:pt x="12079" y="2203"/>
                    <a:pt x="12097" y="2158"/>
                  </a:cubicBezTo>
                  <a:cubicBezTo>
                    <a:pt x="12241" y="1824"/>
                    <a:pt x="12367" y="1482"/>
                    <a:pt x="12502" y="1157"/>
                  </a:cubicBezTo>
                  <a:cubicBezTo>
                    <a:pt x="12575" y="995"/>
                    <a:pt x="12647" y="833"/>
                    <a:pt x="12728" y="688"/>
                  </a:cubicBezTo>
                  <a:cubicBezTo>
                    <a:pt x="12764" y="616"/>
                    <a:pt x="12809" y="544"/>
                    <a:pt x="12854" y="481"/>
                  </a:cubicBezTo>
                  <a:cubicBezTo>
                    <a:pt x="12863" y="468"/>
                    <a:pt x="12874" y="455"/>
                    <a:pt x="12884" y="443"/>
                  </a:cubicBezTo>
                  <a:close/>
                  <a:moveTo>
                    <a:pt x="12906" y="1"/>
                  </a:moveTo>
                  <a:cubicBezTo>
                    <a:pt x="12897" y="1"/>
                    <a:pt x="12889" y="2"/>
                    <a:pt x="12881" y="3"/>
                  </a:cubicBezTo>
                  <a:cubicBezTo>
                    <a:pt x="12755" y="21"/>
                    <a:pt x="12701" y="75"/>
                    <a:pt x="12647" y="120"/>
                  </a:cubicBezTo>
                  <a:cubicBezTo>
                    <a:pt x="12602" y="157"/>
                    <a:pt x="12566" y="202"/>
                    <a:pt x="12539" y="247"/>
                  </a:cubicBezTo>
                  <a:cubicBezTo>
                    <a:pt x="12475" y="337"/>
                    <a:pt x="12421" y="418"/>
                    <a:pt x="12376" y="499"/>
                  </a:cubicBezTo>
                  <a:cubicBezTo>
                    <a:pt x="12286" y="670"/>
                    <a:pt x="12214" y="842"/>
                    <a:pt x="12142" y="1004"/>
                  </a:cubicBezTo>
                  <a:cubicBezTo>
                    <a:pt x="12007" y="1346"/>
                    <a:pt x="11881" y="1689"/>
                    <a:pt x="11745" y="2013"/>
                  </a:cubicBezTo>
                  <a:lnTo>
                    <a:pt x="11691" y="2122"/>
                  </a:lnTo>
                  <a:lnTo>
                    <a:pt x="11673" y="2176"/>
                  </a:lnTo>
                  <a:lnTo>
                    <a:pt x="11637" y="2239"/>
                  </a:lnTo>
                  <a:cubicBezTo>
                    <a:pt x="11592" y="2311"/>
                    <a:pt x="11556" y="2392"/>
                    <a:pt x="11502" y="2464"/>
                  </a:cubicBezTo>
                  <a:cubicBezTo>
                    <a:pt x="11421" y="2617"/>
                    <a:pt x="11322" y="2771"/>
                    <a:pt x="11222" y="2915"/>
                  </a:cubicBezTo>
                  <a:cubicBezTo>
                    <a:pt x="11033" y="3212"/>
                    <a:pt x="10826" y="3501"/>
                    <a:pt x="10601" y="3780"/>
                  </a:cubicBezTo>
                  <a:cubicBezTo>
                    <a:pt x="9717" y="4889"/>
                    <a:pt x="8690" y="5898"/>
                    <a:pt x="7590" y="6800"/>
                  </a:cubicBezTo>
                  <a:cubicBezTo>
                    <a:pt x="6472" y="7701"/>
                    <a:pt x="5282" y="8503"/>
                    <a:pt x="4029" y="9188"/>
                  </a:cubicBezTo>
                  <a:cubicBezTo>
                    <a:pt x="2776" y="9883"/>
                    <a:pt x="1469" y="10459"/>
                    <a:pt x="117" y="10937"/>
                  </a:cubicBezTo>
                  <a:cubicBezTo>
                    <a:pt x="45" y="10964"/>
                    <a:pt x="0" y="11027"/>
                    <a:pt x="9" y="11108"/>
                  </a:cubicBezTo>
                  <a:cubicBezTo>
                    <a:pt x="18" y="11184"/>
                    <a:pt x="89" y="11244"/>
                    <a:pt x="172" y="11244"/>
                  </a:cubicBezTo>
                  <a:cubicBezTo>
                    <a:pt x="178" y="11244"/>
                    <a:pt x="184" y="11244"/>
                    <a:pt x="189" y="11244"/>
                  </a:cubicBezTo>
                  <a:cubicBezTo>
                    <a:pt x="1857" y="11063"/>
                    <a:pt x="3525" y="10820"/>
                    <a:pt x="5174" y="10486"/>
                  </a:cubicBezTo>
                  <a:cubicBezTo>
                    <a:pt x="6824" y="10153"/>
                    <a:pt x="8455" y="9747"/>
                    <a:pt x="10060" y="9225"/>
                  </a:cubicBezTo>
                  <a:cubicBezTo>
                    <a:pt x="10456" y="9089"/>
                    <a:pt x="10862" y="8963"/>
                    <a:pt x="11250" y="8810"/>
                  </a:cubicBezTo>
                  <a:lnTo>
                    <a:pt x="11844" y="8594"/>
                  </a:lnTo>
                  <a:lnTo>
                    <a:pt x="12430" y="8359"/>
                  </a:lnTo>
                  <a:cubicBezTo>
                    <a:pt x="12818" y="8206"/>
                    <a:pt x="13206" y="8026"/>
                    <a:pt x="13593" y="7863"/>
                  </a:cubicBezTo>
                  <a:lnTo>
                    <a:pt x="14170" y="7593"/>
                  </a:lnTo>
                  <a:cubicBezTo>
                    <a:pt x="14359" y="7503"/>
                    <a:pt x="14549" y="7422"/>
                    <a:pt x="14738" y="7323"/>
                  </a:cubicBezTo>
                  <a:cubicBezTo>
                    <a:pt x="15117" y="7133"/>
                    <a:pt x="15495" y="6944"/>
                    <a:pt x="15865" y="6755"/>
                  </a:cubicBezTo>
                  <a:cubicBezTo>
                    <a:pt x="16234" y="6556"/>
                    <a:pt x="16613" y="6367"/>
                    <a:pt x="16982" y="6151"/>
                  </a:cubicBezTo>
                  <a:cubicBezTo>
                    <a:pt x="17352" y="5934"/>
                    <a:pt x="17713" y="5691"/>
                    <a:pt x="18037" y="5394"/>
                  </a:cubicBezTo>
                  <a:cubicBezTo>
                    <a:pt x="18362" y="5096"/>
                    <a:pt x="18650" y="4763"/>
                    <a:pt x="18902" y="4420"/>
                  </a:cubicBezTo>
                  <a:cubicBezTo>
                    <a:pt x="18929" y="4384"/>
                    <a:pt x="18947" y="4339"/>
                    <a:pt x="18947" y="4303"/>
                  </a:cubicBezTo>
                  <a:cubicBezTo>
                    <a:pt x="18965" y="4159"/>
                    <a:pt x="18866" y="4042"/>
                    <a:pt x="18731" y="4023"/>
                  </a:cubicBezTo>
                  <a:lnTo>
                    <a:pt x="18722" y="4023"/>
                  </a:lnTo>
                  <a:cubicBezTo>
                    <a:pt x="18533" y="3996"/>
                    <a:pt x="18352" y="3924"/>
                    <a:pt x="18172" y="3825"/>
                  </a:cubicBezTo>
                  <a:cubicBezTo>
                    <a:pt x="18001" y="3726"/>
                    <a:pt x="17821" y="3600"/>
                    <a:pt x="17640" y="3456"/>
                  </a:cubicBezTo>
                  <a:cubicBezTo>
                    <a:pt x="17460" y="3320"/>
                    <a:pt x="17280" y="3176"/>
                    <a:pt x="17082" y="3032"/>
                  </a:cubicBezTo>
                  <a:cubicBezTo>
                    <a:pt x="16892" y="2897"/>
                    <a:pt x="16685" y="2762"/>
                    <a:pt x="16451" y="2662"/>
                  </a:cubicBezTo>
                  <a:lnTo>
                    <a:pt x="16415" y="2644"/>
                  </a:lnTo>
                  <a:lnTo>
                    <a:pt x="16360" y="2608"/>
                  </a:lnTo>
                  <a:lnTo>
                    <a:pt x="16261" y="2536"/>
                  </a:lnTo>
                  <a:lnTo>
                    <a:pt x="16036" y="2374"/>
                  </a:lnTo>
                  <a:lnTo>
                    <a:pt x="15603" y="2049"/>
                  </a:lnTo>
                  <a:lnTo>
                    <a:pt x="14738" y="1391"/>
                  </a:lnTo>
                  <a:lnTo>
                    <a:pt x="13025" y="48"/>
                  </a:lnTo>
                  <a:lnTo>
                    <a:pt x="13016" y="39"/>
                  </a:lnTo>
                  <a:cubicBezTo>
                    <a:pt x="12987" y="17"/>
                    <a:pt x="12945" y="1"/>
                    <a:pt x="12906" y="1"/>
                  </a:cubicBez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6" name="Google Shape;46;p2"/>
            <p:cNvSpPr/>
            <p:nvPr/>
          </p:nvSpPr>
          <p:spPr>
            <a:xfrm>
              <a:off x="1867600" y="3249925"/>
              <a:ext cx="1223225" cy="1178125"/>
            </a:xfrm>
            <a:custGeom>
              <a:avLst/>
              <a:gdLst/>
              <a:ahLst/>
              <a:cxnLst/>
              <a:rect l="l" t="t" r="r" b="b"/>
              <a:pathLst>
                <a:path w="48929" h="47125" extrusionOk="0">
                  <a:moveTo>
                    <a:pt x="2615" y="0"/>
                  </a:moveTo>
                  <a:cubicBezTo>
                    <a:pt x="1335" y="7617"/>
                    <a:pt x="541" y="15315"/>
                    <a:pt x="316" y="23049"/>
                  </a:cubicBezTo>
                  <a:cubicBezTo>
                    <a:pt x="82" y="30638"/>
                    <a:pt x="803" y="38291"/>
                    <a:pt x="100" y="45863"/>
                  </a:cubicBezTo>
                  <a:cubicBezTo>
                    <a:pt x="100" y="45944"/>
                    <a:pt x="55" y="45998"/>
                    <a:pt x="1" y="46025"/>
                  </a:cubicBezTo>
                  <a:cubicBezTo>
                    <a:pt x="5231" y="46886"/>
                    <a:pt x="10526" y="47124"/>
                    <a:pt x="15820" y="47124"/>
                  </a:cubicBezTo>
                  <a:cubicBezTo>
                    <a:pt x="17678" y="47124"/>
                    <a:pt x="19536" y="47095"/>
                    <a:pt x="21391" y="47053"/>
                  </a:cubicBezTo>
                  <a:cubicBezTo>
                    <a:pt x="22815" y="47017"/>
                    <a:pt x="24257" y="46963"/>
                    <a:pt x="25708" y="46863"/>
                  </a:cubicBezTo>
                  <a:cubicBezTo>
                    <a:pt x="31351" y="45601"/>
                    <a:pt x="37354" y="42402"/>
                    <a:pt x="38589" y="36633"/>
                  </a:cubicBezTo>
                  <a:cubicBezTo>
                    <a:pt x="38618" y="36502"/>
                    <a:pt x="38725" y="36441"/>
                    <a:pt x="38838" y="36441"/>
                  </a:cubicBezTo>
                  <a:cubicBezTo>
                    <a:pt x="38935" y="36441"/>
                    <a:pt x="39036" y="36486"/>
                    <a:pt x="39094" y="36570"/>
                  </a:cubicBezTo>
                  <a:cubicBezTo>
                    <a:pt x="40374" y="38517"/>
                    <a:pt x="42222" y="39634"/>
                    <a:pt x="44502" y="39941"/>
                  </a:cubicBezTo>
                  <a:cubicBezTo>
                    <a:pt x="47396" y="35452"/>
                    <a:pt x="47197" y="28520"/>
                    <a:pt x="47585" y="23599"/>
                  </a:cubicBezTo>
                  <a:cubicBezTo>
                    <a:pt x="48135" y="16631"/>
                    <a:pt x="48928" y="9645"/>
                    <a:pt x="48468" y="2668"/>
                  </a:cubicBezTo>
                  <a:cubicBezTo>
                    <a:pt x="33280" y="54"/>
                    <a:pt x="17929" y="1352"/>
                    <a:pt x="2642" y="9"/>
                  </a:cubicBezTo>
                  <a:cubicBezTo>
                    <a:pt x="2633" y="0"/>
                    <a:pt x="2624" y="0"/>
                    <a:pt x="2615" y="0"/>
                  </a:cubicBezTo>
                  <a:close/>
                </a:path>
              </a:pathLst>
            </a:custGeom>
            <a:solidFill>
              <a:schemeClr val="accent6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7" name="Google Shape;47;p2"/>
            <p:cNvSpPr/>
            <p:nvPr/>
          </p:nvSpPr>
          <p:spPr>
            <a:xfrm>
              <a:off x="1857000" y="3245400"/>
              <a:ext cx="1232000" cy="1186575"/>
            </a:xfrm>
            <a:custGeom>
              <a:avLst/>
              <a:gdLst/>
              <a:ahLst/>
              <a:cxnLst/>
              <a:rect l="l" t="t" r="r" b="b"/>
              <a:pathLst>
                <a:path w="49280" h="47463" extrusionOk="0">
                  <a:moveTo>
                    <a:pt x="3133" y="33"/>
                  </a:moveTo>
                  <a:lnTo>
                    <a:pt x="3147" y="37"/>
                  </a:lnTo>
                  <a:cubicBezTo>
                    <a:pt x="3142" y="37"/>
                    <a:pt x="3138" y="35"/>
                    <a:pt x="3133" y="33"/>
                  </a:cubicBezTo>
                  <a:close/>
                  <a:moveTo>
                    <a:pt x="3174" y="372"/>
                  </a:moveTo>
                  <a:cubicBezTo>
                    <a:pt x="10770" y="1029"/>
                    <a:pt x="18401" y="1047"/>
                    <a:pt x="26015" y="1227"/>
                  </a:cubicBezTo>
                  <a:cubicBezTo>
                    <a:pt x="29837" y="1317"/>
                    <a:pt x="33668" y="1443"/>
                    <a:pt x="37481" y="1714"/>
                  </a:cubicBezTo>
                  <a:lnTo>
                    <a:pt x="40338" y="1948"/>
                  </a:lnTo>
                  <a:lnTo>
                    <a:pt x="43187" y="2245"/>
                  </a:lnTo>
                  <a:lnTo>
                    <a:pt x="46026" y="2606"/>
                  </a:lnTo>
                  <a:cubicBezTo>
                    <a:pt x="46927" y="2750"/>
                    <a:pt x="47829" y="2867"/>
                    <a:pt x="48739" y="2985"/>
                  </a:cubicBezTo>
                  <a:cubicBezTo>
                    <a:pt x="48730" y="3354"/>
                    <a:pt x="48730" y="3697"/>
                    <a:pt x="48739" y="4048"/>
                  </a:cubicBezTo>
                  <a:lnTo>
                    <a:pt x="48766" y="5211"/>
                  </a:lnTo>
                  <a:cubicBezTo>
                    <a:pt x="48784" y="5995"/>
                    <a:pt x="48793" y="6779"/>
                    <a:pt x="48784" y="7564"/>
                  </a:cubicBezTo>
                  <a:cubicBezTo>
                    <a:pt x="48766" y="9132"/>
                    <a:pt x="48721" y="10700"/>
                    <a:pt x="48631" y="12269"/>
                  </a:cubicBezTo>
                  <a:cubicBezTo>
                    <a:pt x="48478" y="15415"/>
                    <a:pt x="48207" y="18542"/>
                    <a:pt x="47955" y="21688"/>
                  </a:cubicBezTo>
                  <a:cubicBezTo>
                    <a:pt x="47892" y="22473"/>
                    <a:pt x="47829" y="23257"/>
                    <a:pt x="47775" y="24041"/>
                  </a:cubicBezTo>
                  <a:cubicBezTo>
                    <a:pt x="47721" y="24834"/>
                    <a:pt x="47676" y="25618"/>
                    <a:pt x="47639" y="26403"/>
                  </a:cubicBezTo>
                  <a:cubicBezTo>
                    <a:pt x="47558" y="27980"/>
                    <a:pt x="47486" y="29548"/>
                    <a:pt x="47333" y="31108"/>
                  </a:cubicBezTo>
                  <a:cubicBezTo>
                    <a:pt x="47180" y="32667"/>
                    <a:pt x="46954" y="34218"/>
                    <a:pt x="46567" y="35732"/>
                  </a:cubicBezTo>
                  <a:cubicBezTo>
                    <a:pt x="46188" y="37213"/>
                    <a:pt x="45645" y="38651"/>
                    <a:pt x="44846" y="39944"/>
                  </a:cubicBezTo>
                  <a:lnTo>
                    <a:pt x="44846" y="39944"/>
                  </a:lnTo>
                  <a:cubicBezTo>
                    <a:pt x="43883" y="39803"/>
                    <a:pt x="42948" y="39509"/>
                    <a:pt x="42105" y="39022"/>
                  </a:cubicBezTo>
                  <a:cubicBezTo>
                    <a:pt x="41240" y="38526"/>
                    <a:pt x="40482" y="37832"/>
                    <a:pt x="39887" y="37021"/>
                  </a:cubicBezTo>
                  <a:lnTo>
                    <a:pt x="39671" y="36714"/>
                  </a:lnTo>
                  <a:lnTo>
                    <a:pt x="39644" y="36669"/>
                  </a:lnTo>
                  <a:cubicBezTo>
                    <a:pt x="39635" y="36660"/>
                    <a:pt x="39617" y="36633"/>
                    <a:pt x="39608" y="36615"/>
                  </a:cubicBezTo>
                  <a:cubicBezTo>
                    <a:pt x="39572" y="36579"/>
                    <a:pt x="39527" y="36552"/>
                    <a:pt x="39491" y="36525"/>
                  </a:cubicBezTo>
                  <a:cubicBezTo>
                    <a:pt x="39416" y="36488"/>
                    <a:pt x="39341" y="36469"/>
                    <a:pt x="39260" y="36469"/>
                  </a:cubicBezTo>
                  <a:cubicBezTo>
                    <a:pt x="39244" y="36469"/>
                    <a:pt x="39228" y="36470"/>
                    <a:pt x="39211" y="36471"/>
                  </a:cubicBezTo>
                  <a:cubicBezTo>
                    <a:pt x="39112" y="36480"/>
                    <a:pt x="39013" y="36534"/>
                    <a:pt x="38941" y="36615"/>
                  </a:cubicBezTo>
                  <a:cubicBezTo>
                    <a:pt x="38905" y="36660"/>
                    <a:pt x="38887" y="36705"/>
                    <a:pt x="38869" y="36760"/>
                  </a:cubicBezTo>
                  <a:cubicBezTo>
                    <a:pt x="38860" y="36787"/>
                    <a:pt x="38860" y="36796"/>
                    <a:pt x="38860" y="36814"/>
                  </a:cubicBezTo>
                  <a:lnTo>
                    <a:pt x="38842" y="36859"/>
                  </a:lnTo>
                  <a:lnTo>
                    <a:pt x="38761" y="37228"/>
                  </a:lnTo>
                  <a:cubicBezTo>
                    <a:pt x="38626" y="37715"/>
                    <a:pt x="38463" y="38193"/>
                    <a:pt x="38256" y="38652"/>
                  </a:cubicBezTo>
                  <a:cubicBezTo>
                    <a:pt x="38058" y="39112"/>
                    <a:pt x="37823" y="39563"/>
                    <a:pt x="37544" y="39987"/>
                  </a:cubicBezTo>
                  <a:cubicBezTo>
                    <a:pt x="37273" y="40410"/>
                    <a:pt x="36976" y="40825"/>
                    <a:pt x="36652" y="41203"/>
                  </a:cubicBezTo>
                  <a:cubicBezTo>
                    <a:pt x="35344" y="42754"/>
                    <a:pt x="33650" y="43953"/>
                    <a:pt x="31838" y="44872"/>
                  </a:cubicBezTo>
                  <a:cubicBezTo>
                    <a:pt x="30026" y="45782"/>
                    <a:pt x="28079" y="46449"/>
                    <a:pt x="26096" y="46891"/>
                  </a:cubicBezTo>
                  <a:lnTo>
                    <a:pt x="26123" y="46891"/>
                  </a:lnTo>
                  <a:cubicBezTo>
                    <a:pt x="23978" y="46972"/>
                    <a:pt x="21842" y="47098"/>
                    <a:pt x="19687" y="47117"/>
                  </a:cubicBezTo>
                  <a:cubicBezTo>
                    <a:pt x="18556" y="47136"/>
                    <a:pt x="17424" y="47147"/>
                    <a:pt x="16292" y="47147"/>
                  </a:cubicBezTo>
                  <a:cubicBezTo>
                    <a:pt x="15279" y="47147"/>
                    <a:pt x="14265" y="47138"/>
                    <a:pt x="13251" y="47117"/>
                  </a:cubicBezTo>
                  <a:cubicBezTo>
                    <a:pt x="11106" y="47071"/>
                    <a:pt x="8970" y="46981"/>
                    <a:pt x="6833" y="46810"/>
                  </a:cubicBezTo>
                  <a:cubicBezTo>
                    <a:pt x="4777" y="46645"/>
                    <a:pt x="2720" y="46413"/>
                    <a:pt x="687" y="46091"/>
                  </a:cubicBezTo>
                  <a:lnTo>
                    <a:pt x="687" y="46091"/>
                  </a:lnTo>
                  <a:cubicBezTo>
                    <a:pt x="694" y="46042"/>
                    <a:pt x="686" y="46024"/>
                    <a:pt x="695" y="45990"/>
                  </a:cubicBezTo>
                  <a:lnTo>
                    <a:pt x="704" y="45900"/>
                  </a:lnTo>
                  <a:lnTo>
                    <a:pt x="731" y="45539"/>
                  </a:lnTo>
                  <a:lnTo>
                    <a:pt x="785" y="44818"/>
                  </a:lnTo>
                  <a:cubicBezTo>
                    <a:pt x="830" y="44340"/>
                    <a:pt x="848" y="43853"/>
                    <a:pt x="884" y="43376"/>
                  </a:cubicBezTo>
                  <a:cubicBezTo>
                    <a:pt x="902" y="42898"/>
                    <a:pt x="920" y="42411"/>
                    <a:pt x="947" y="41934"/>
                  </a:cubicBezTo>
                  <a:lnTo>
                    <a:pt x="983" y="40482"/>
                  </a:lnTo>
                  <a:cubicBezTo>
                    <a:pt x="1020" y="38553"/>
                    <a:pt x="1001" y="36624"/>
                    <a:pt x="974" y="34704"/>
                  </a:cubicBezTo>
                  <a:cubicBezTo>
                    <a:pt x="911" y="30846"/>
                    <a:pt x="785" y="26998"/>
                    <a:pt x="902" y="23158"/>
                  </a:cubicBezTo>
                  <a:cubicBezTo>
                    <a:pt x="1135" y="15524"/>
                    <a:pt x="1919" y="7908"/>
                    <a:pt x="3174" y="372"/>
                  </a:cubicBezTo>
                  <a:close/>
                  <a:moveTo>
                    <a:pt x="2894" y="1"/>
                  </a:moveTo>
                  <a:lnTo>
                    <a:pt x="2867" y="145"/>
                  </a:lnTo>
                  <a:cubicBezTo>
                    <a:pt x="1587" y="7753"/>
                    <a:pt x="803" y="15442"/>
                    <a:pt x="569" y="23149"/>
                  </a:cubicBezTo>
                  <a:cubicBezTo>
                    <a:pt x="452" y="27007"/>
                    <a:pt x="578" y="30855"/>
                    <a:pt x="641" y="34704"/>
                  </a:cubicBezTo>
                  <a:cubicBezTo>
                    <a:pt x="677" y="36633"/>
                    <a:pt x="695" y="38553"/>
                    <a:pt x="659" y="40473"/>
                  </a:cubicBezTo>
                  <a:lnTo>
                    <a:pt x="614" y="41916"/>
                  </a:lnTo>
                  <a:cubicBezTo>
                    <a:pt x="596" y="42402"/>
                    <a:pt x="578" y="42880"/>
                    <a:pt x="551" y="43358"/>
                  </a:cubicBezTo>
                  <a:cubicBezTo>
                    <a:pt x="524" y="43835"/>
                    <a:pt x="506" y="44313"/>
                    <a:pt x="461" y="44800"/>
                  </a:cubicBezTo>
                  <a:lnTo>
                    <a:pt x="407" y="45512"/>
                  </a:lnTo>
                  <a:lnTo>
                    <a:pt x="380" y="45873"/>
                  </a:lnTo>
                  <a:lnTo>
                    <a:pt x="361" y="46035"/>
                  </a:lnTo>
                  <a:cubicBezTo>
                    <a:pt x="361" y="46053"/>
                    <a:pt x="361" y="46062"/>
                    <a:pt x="334" y="46071"/>
                  </a:cubicBezTo>
                  <a:lnTo>
                    <a:pt x="1" y="46305"/>
                  </a:lnTo>
                  <a:lnTo>
                    <a:pt x="398" y="46368"/>
                  </a:lnTo>
                  <a:cubicBezTo>
                    <a:pt x="2525" y="46711"/>
                    <a:pt x="4661" y="46963"/>
                    <a:pt x="6806" y="47135"/>
                  </a:cubicBezTo>
                  <a:cubicBezTo>
                    <a:pt x="8952" y="47306"/>
                    <a:pt x="11097" y="47387"/>
                    <a:pt x="13251" y="47432"/>
                  </a:cubicBezTo>
                  <a:cubicBezTo>
                    <a:pt x="14265" y="47453"/>
                    <a:pt x="15281" y="47463"/>
                    <a:pt x="16296" y="47463"/>
                  </a:cubicBezTo>
                  <a:cubicBezTo>
                    <a:pt x="17430" y="47463"/>
                    <a:pt x="18565" y="47451"/>
                    <a:pt x="19696" y="47432"/>
                  </a:cubicBezTo>
                  <a:cubicBezTo>
                    <a:pt x="21842" y="47414"/>
                    <a:pt x="23996" y="47288"/>
                    <a:pt x="26141" y="47207"/>
                  </a:cubicBezTo>
                  <a:lnTo>
                    <a:pt x="26150" y="47207"/>
                  </a:lnTo>
                  <a:lnTo>
                    <a:pt x="26168" y="47198"/>
                  </a:lnTo>
                  <a:cubicBezTo>
                    <a:pt x="28178" y="46747"/>
                    <a:pt x="30143" y="46080"/>
                    <a:pt x="31982" y="45151"/>
                  </a:cubicBezTo>
                  <a:cubicBezTo>
                    <a:pt x="33821" y="44214"/>
                    <a:pt x="35543" y="42997"/>
                    <a:pt x="36886" y="41411"/>
                  </a:cubicBezTo>
                  <a:cubicBezTo>
                    <a:pt x="37228" y="41014"/>
                    <a:pt x="37535" y="40590"/>
                    <a:pt x="37805" y="40149"/>
                  </a:cubicBezTo>
                  <a:cubicBezTo>
                    <a:pt x="38094" y="39716"/>
                    <a:pt x="38328" y="39247"/>
                    <a:pt x="38544" y="38779"/>
                  </a:cubicBezTo>
                  <a:cubicBezTo>
                    <a:pt x="38761" y="38301"/>
                    <a:pt x="38914" y="37805"/>
                    <a:pt x="39058" y="37300"/>
                  </a:cubicBezTo>
                  <a:lnTo>
                    <a:pt x="39148" y="36922"/>
                  </a:lnTo>
                  <a:lnTo>
                    <a:pt x="39157" y="36877"/>
                  </a:lnTo>
                  <a:cubicBezTo>
                    <a:pt x="39166" y="36868"/>
                    <a:pt x="39166" y="36841"/>
                    <a:pt x="39166" y="36841"/>
                  </a:cubicBezTo>
                  <a:cubicBezTo>
                    <a:pt x="39175" y="36832"/>
                    <a:pt x="39175" y="36814"/>
                    <a:pt x="39184" y="36814"/>
                  </a:cubicBezTo>
                  <a:cubicBezTo>
                    <a:pt x="39193" y="36796"/>
                    <a:pt x="39220" y="36787"/>
                    <a:pt x="39248" y="36778"/>
                  </a:cubicBezTo>
                  <a:cubicBezTo>
                    <a:pt x="39275" y="36778"/>
                    <a:pt x="39311" y="36787"/>
                    <a:pt x="39338" y="36796"/>
                  </a:cubicBezTo>
                  <a:cubicBezTo>
                    <a:pt x="39356" y="36805"/>
                    <a:pt x="39365" y="36814"/>
                    <a:pt x="39374" y="36823"/>
                  </a:cubicBezTo>
                  <a:lnTo>
                    <a:pt x="39392" y="36841"/>
                  </a:lnTo>
                  <a:lnTo>
                    <a:pt x="39419" y="36886"/>
                  </a:lnTo>
                  <a:lnTo>
                    <a:pt x="39644" y="37201"/>
                  </a:lnTo>
                  <a:cubicBezTo>
                    <a:pt x="40266" y="38040"/>
                    <a:pt x="41041" y="38770"/>
                    <a:pt x="41952" y="39292"/>
                  </a:cubicBezTo>
                  <a:cubicBezTo>
                    <a:pt x="42862" y="39824"/>
                    <a:pt x="43872" y="40140"/>
                    <a:pt x="44908" y="40284"/>
                  </a:cubicBezTo>
                  <a:lnTo>
                    <a:pt x="45007" y="40293"/>
                  </a:lnTo>
                  <a:lnTo>
                    <a:pt x="45061" y="40212"/>
                  </a:lnTo>
                  <a:cubicBezTo>
                    <a:pt x="45927" y="38860"/>
                    <a:pt x="46495" y="37354"/>
                    <a:pt x="46900" y="35822"/>
                  </a:cubicBezTo>
                  <a:cubicBezTo>
                    <a:pt x="47297" y="34281"/>
                    <a:pt x="47540" y="32712"/>
                    <a:pt x="47712" y="31144"/>
                  </a:cubicBezTo>
                  <a:cubicBezTo>
                    <a:pt x="47874" y="29575"/>
                    <a:pt x="47964" y="27998"/>
                    <a:pt x="48054" y="26430"/>
                  </a:cubicBezTo>
                  <a:cubicBezTo>
                    <a:pt x="48099" y="25636"/>
                    <a:pt x="48144" y="24852"/>
                    <a:pt x="48207" y="24077"/>
                  </a:cubicBezTo>
                  <a:cubicBezTo>
                    <a:pt x="48261" y="23293"/>
                    <a:pt x="48334" y="22509"/>
                    <a:pt x="48406" y="21724"/>
                  </a:cubicBezTo>
                  <a:cubicBezTo>
                    <a:pt x="48667" y="18588"/>
                    <a:pt x="48965" y="15451"/>
                    <a:pt x="49145" y="12296"/>
                  </a:cubicBezTo>
                  <a:cubicBezTo>
                    <a:pt x="49217" y="10727"/>
                    <a:pt x="49280" y="9141"/>
                    <a:pt x="49280" y="7564"/>
                  </a:cubicBezTo>
                  <a:cubicBezTo>
                    <a:pt x="49280" y="6779"/>
                    <a:pt x="49262" y="5986"/>
                    <a:pt x="49235" y="5193"/>
                  </a:cubicBezTo>
                  <a:lnTo>
                    <a:pt x="49208" y="4607"/>
                  </a:lnTo>
                  <a:lnTo>
                    <a:pt x="49199" y="4310"/>
                  </a:lnTo>
                  <a:lnTo>
                    <a:pt x="49190" y="4165"/>
                  </a:lnTo>
                  <a:lnTo>
                    <a:pt x="49181" y="4003"/>
                  </a:lnTo>
                  <a:cubicBezTo>
                    <a:pt x="49154" y="3561"/>
                    <a:pt x="49109" y="3120"/>
                    <a:pt x="49055" y="2705"/>
                  </a:cubicBezTo>
                  <a:cubicBezTo>
                    <a:pt x="48081" y="2525"/>
                    <a:pt x="47081" y="2345"/>
                    <a:pt x="46089" y="2200"/>
                  </a:cubicBezTo>
                  <a:lnTo>
                    <a:pt x="43232" y="1840"/>
                  </a:lnTo>
                  <a:lnTo>
                    <a:pt x="40374" y="1551"/>
                  </a:lnTo>
                  <a:lnTo>
                    <a:pt x="37508" y="1317"/>
                  </a:lnTo>
                  <a:cubicBezTo>
                    <a:pt x="33686" y="1056"/>
                    <a:pt x="29855" y="938"/>
                    <a:pt x="26024" y="857"/>
                  </a:cubicBezTo>
                  <a:cubicBezTo>
                    <a:pt x="22193" y="776"/>
                    <a:pt x="18362" y="731"/>
                    <a:pt x="14540" y="632"/>
                  </a:cubicBezTo>
                  <a:cubicBezTo>
                    <a:pt x="10726" y="524"/>
                    <a:pt x="6903" y="353"/>
                    <a:pt x="3107" y="21"/>
                  </a:cubicBezTo>
                  <a:lnTo>
                    <a:pt x="3107" y="21"/>
                  </a:lnTo>
                  <a:cubicBezTo>
                    <a:pt x="3091" y="15"/>
                    <a:pt x="3070" y="10"/>
                    <a:pt x="3039" y="10"/>
                  </a:cubicBezTo>
                  <a:lnTo>
                    <a:pt x="2894" y="1"/>
                  </a:lnTo>
                  <a:close/>
                </a:path>
              </a:pathLst>
            </a:custGeom>
            <a:solidFill>
              <a:schemeClr val="dk2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8" name="Google Shape;48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A67A9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49" name="Google Shape;49;p2"/>
            <p:cNvSpPr/>
            <p:nvPr/>
          </p:nvSpPr>
          <p:spPr>
            <a:xfrm>
              <a:off x="2004625" y="3411050"/>
              <a:ext cx="976675" cy="36075"/>
            </a:xfrm>
            <a:custGeom>
              <a:avLst/>
              <a:gdLst/>
              <a:ahLst/>
              <a:cxnLst/>
              <a:rect l="l" t="t" r="r" b="b"/>
              <a:pathLst>
                <a:path w="39067" h="1443" extrusionOk="0">
                  <a:moveTo>
                    <a:pt x="180" y="0"/>
                  </a:moveTo>
                  <a:cubicBezTo>
                    <a:pt x="0" y="0"/>
                    <a:pt x="9" y="262"/>
                    <a:pt x="180" y="271"/>
                  </a:cubicBezTo>
                  <a:cubicBezTo>
                    <a:pt x="13025" y="748"/>
                    <a:pt x="25897" y="1253"/>
                    <a:pt x="38751" y="1442"/>
                  </a:cubicBezTo>
                  <a:cubicBezTo>
                    <a:pt x="39066" y="1442"/>
                    <a:pt x="39066" y="965"/>
                    <a:pt x="38751" y="947"/>
                  </a:cubicBezTo>
                  <a:cubicBezTo>
                    <a:pt x="25906" y="424"/>
                    <a:pt x="13025" y="234"/>
                    <a:pt x="18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50" name="Google Shape;50;p2"/>
          <p:cNvSpPr/>
          <p:nvPr/>
        </p:nvSpPr>
        <p:spPr>
          <a:xfrm rot="-381518">
            <a:off x="1317430" y="-146232"/>
            <a:ext cx="102933" cy="551241"/>
          </a:xfrm>
          <a:prstGeom prst="roundRect">
            <a:avLst>
              <a:gd name="adj" fmla="val 50000"/>
            </a:avLst>
          </a:prstGeom>
          <a:solidFill>
            <a:schemeClr val="lt2">
              <a:alpha val="47490"/>
            </a:schemeClr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</p:spTree>
    <p:extLst>
      <p:ext uri="{BB962C8B-B14F-4D97-AF65-F5344CB8AC3E}">
        <p14:creationId xmlns:p14="http://schemas.microsoft.com/office/powerpoint/2010/main" val="100345967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Numbers">
  <p:cSld name="Numbers">
    <p:spTree>
      <p:nvGrpSpPr>
        <p:cNvPr id="1" name="Shape 6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09" name="Google Shape;609;p22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610" name="Google Shape;610;p22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611" name="Google Shape;611;p22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12" name="Google Shape;612;p22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613" name="Google Shape;613;p22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4" name="Google Shape;614;p22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5" name="Google Shape;615;p22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6" name="Google Shape;616;p22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7" name="Google Shape;617;p22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8" name="Google Shape;618;p22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19" name="Google Shape;619;p22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0" name="Google Shape;620;p22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1" name="Google Shape;621;p22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2" name="Google Shape;622;p22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3" name="Google Shape;623;p22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4" name="Google Shape;624;p22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5" name="Google Shape;625;p22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6" name="Google Shape;626;p22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27" name="Google Shape;627;p22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28" name="Google Shape;628;p22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629" name="Google Shape;629;p22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0" name="Google Shape;630;p22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1" name="Google Shape;631;p22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2" name="Google Shape;632;p22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3" name="Google Shape;633;p22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4" name="Google Shape;634;p22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5" name="Google Shape;635;p22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6" name="Google Shape;636;p22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7" name="Google Shape;637;p22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8" name="Google Shape;638;p22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39" name="Google Shape;639;p22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0" name="Google Shape;640;p22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1" name="Google Shape;641;p22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2" name="Google Shape;642;p22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43" name="Google Shape;643;p22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44" name="Google Shape;644;p22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5" name="Google Shape;645;p22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6" name="Google Shape;646;p22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7" name="Google Shape;647;p22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8" name="Google Shape;648;p22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49" name="Google Shape;649;p22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50" name="Google Shape;650;p22"/>
          <p:cNvSpPr txBox="1">
            <a:spLocks noGrp="1"/>
          </p:cNvSpPr>
          <p:nvPr>
            <p:ph type="title" hasCustomPrompt="1"/>
          </p:nvPr>
        </p:nvSpPr>
        <p:spPr>
          <a:xfrm>
            <a:off x="720000" y="1143700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1" name="Google Shape;651;p22"/>
          <p:cNvSpPr txBox="1">
            <a:spLocks noGrp="1"/>
          </p:cNvSpPr>
          <p:nvPr>
            <p:ph type="title" idx="2" hasCustomPrompt="1"/>
          </p:nvPr>
        </p:nvSpPr>
        <p:spPr>
          <a:xfrm>
            <a:off x="720000" y="2946225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2" name="Google Shape;652;p22"/>
          <p:cNvSpPr txBox="1">
            <a:spLocks noGrp="1"/>
          </p:cNvSpPr>
          <p:nvPr>
            <p:ph type="title" idx="3" hasCustomPrompt="1"/>
          </p:nvPr>
        </p:nvSpPr>
        <p:spPr>
          <a:xfrm>
            <a:off x="5094000" y="2946225"/>
            <a:ext cx="3330000" cy="7959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46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653" name="Google Shape;653;p22"/>
          <p:cNvSpPr txBox="1">
            <a:spLocks noGrp="1"/>
          </p:cNvSpPr>
          <p:nvPr>
            <p:ph type="subTitle" idx="1"/>
          </p:nvPr>
        </p:nvSpPr>
        <p:spPr>
          <a:xfrm>
            <a:off x="720000" y="1939588"/>
            <a:ext cx="2939400" cy="4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54" name="Google Shape;654;p22"/>
          <p:cNvSpPr txBox="1">
            <a:spLocks noGrp="1"/>
          </p:cNvSpPr>
          <p:nvPr>
            <p:ph type="subTitle" idx="4"/>
          </p:nvPr>
        </p:nvSpPr>
        <p:spPr>
          <a:xfrm>
            <a:off x="720000" y="3742100"/>
            <a:ext cx="2939400" cy="41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55" name="Google Shape;655;p22"/>
          <p:cNvSpPr txBox="1">
            <a:spLocks noGrp="1"/>
          </p:cNvSpPr>
          <p:nvPr>
            <p:ph type="subTitle" idx="5"/>
          </p:nvPr>
        </p:nvSpPr>
        <p:spPr>
          <a:xfrm>
            <a:off x="5291700" y="3742125"/>
            <a:ext cx="3132300" cy="5727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48433265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2">
  <p:cSld name="Title + Text 2">
    <p:spTree>
      <p:nvGrpSpPr>
        <p:cNvPr id="1" name="Shape 6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57" name="Google Shape;657;p23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658" name="Google Shape;658;p23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659" name="Google Shape;659;p23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660" name="Google Shape;660;p23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661" name="Google Shape;661;p23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2" name="Google Shape;662;p23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3" name="Google Shape;663;p23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4" name="Google Shape;664;p23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5" name="Google Shape;665;p23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6" name="Google Shape;666;p23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7" name="Google Shape;667;p23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8" name="Google Shape;668;p23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69" name="Google Shape;669;p23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0" name="Google Shape;670;p23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1" name="Google Shape;671;p23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2" name="Google Shape;672;p23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3" name="Google Shape;673;p23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4" name="Google Shape;674;p23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5" name="Google Shape;675;p23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676" name="Google Shape;676;p23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677" name="Google Shape;677;p23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8" name="Google Shape;678;p23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79" name="Google Shape;679;p23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0" name="Google Shape;680;p23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1" name="Google Shape;681;p23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2" name="Google Shape;682;p23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3" name="Google Shape;683;p23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4" name="Google Shape;684;p23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5" name="Google Shape;685;p23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6" name="Google Shape;686;p23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7" name="Google Shape;687;p23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8" name="Google Shape;688;p23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89" name="Google Shape;689;p23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0" name="Google Shape;690;p23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691" name="Google Shape;691;p23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692" name="Google Shape;692;p23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3" name="Google Shape;693;p23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4" name="Google Shape;694;p23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5" name="Google Shape;695;p23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6" name="Google Shape;696;p23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697" name="Google Shape;697;p23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698" name="Google Shape;698;p23"/>
          <p:cNvSpPr txBox="1">
            <a:spLocks noGrp="1"/>
          </p:cNvSpPr>
          <p:nvPr>
            <p:ph type="subTitle" idx="1"/>
          </p:nvPr>
        </p:nvSpPr>
        <p:spPr>
          <a:xfrm>
            <a:off x="720000" y="2633338"/>
            <a:ext cx="2073600" cy="15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699" name="Google Shape;699;p23"/>
          <p:cNvSpPr txBox="1">
            <a:spLocks noGrp="1"/>
          </p:cNvSpPr>
          <p:nvPr>
            <p:ph type="title"/>
          </p:nvPr>
        </p:nvSpPr>
        <p:spPr>
          <a:xfrm>
            <a:off x="720000" y="1452200"/>
            <a:ext cx="1621200" cy="9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199460765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hanks">
  <p:cSld name="Thanks">
    <p:spTree>
      <p:nvGrpSpPr>
        <p:cNvPr id="1" name="Shape 70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01" name="Google Shape;701;p2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702" name="Google Shape;702;p2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3" name="Google Shape;703;p2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4" name="Google Shape;704;p2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5" name="Google Shape;705;p2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6" name="Google Shape;706;p2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7" name="Google Shape;707;p2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8" name="Google Shape;708;p2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9" name="Google Shape;709;p2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0" name="Google Shape;710;p2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1" name="Google Shape;711;p2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2" name="Google Shape;712;p2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3" name="Google Shape;713;p2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4" name="Google Shape;714;p2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5" name="Google Shape;715;p2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6" name="Google Shape;716;p2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7" name="Google Shape;717;p2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8" name="Google Shape;718;p2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9" name="Google Shape;719;p2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0" name="Google Shape;720;p2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rgbClr val="6D9EEB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cxnSp>
        <p:nvCxnSpPr>
          <p:cNvPr id="721" name="Google Shape;721;p24"/>
          <p:cNvCxnSpPr/>
          <p:nvPr/>
        </p:nvCxnSpPr>
        <p:spPr>
          <a:xfrm>
            <a:off x="-62550" y="540000"/>
            <a:ext cx="9269100" cy="0"/>
          </a:xfrm>
          <a:prstGeom prst="straightConnector1">
            <a:avLst/>
          </a:prstGeom>
          <a:noFill/>
          <a:ln w="9525" cap="flat" cmpd="sng">
            <a:solidFill>
              <a:srgbClr val="6D9EEB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722" name="Google Shape;722;p24"/>
          <p:cNvSpPr/>
          <p:nvPr/>
        </p:nvSpPr>
        <p:spPr>
          <a:xfrm>
            <a:off x="-14550" y="5010825"/>
            <a:ext cx="9160200" cy="156300"/>
          </a:xfrm>
          <a:prstGeom prst="rect">
            <a:avLst/>
          </a:pr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sp>
        <p:nvSpPr>
          <p:cNvPr id="723" name="Google Shape;723;p24"/>
          <p:cNvSpPr txBox="1">
            <a:spLocks noGrp="1"/>
          </p:cNvSpPr>
          <p:nvPr>
            <p:ph type="ctrTitle"/>
          </p:nvPr>
        </p:nvSpPr>
        <p:spPr>
          <a:xfrm>
            <a:off x="2351875" y="540000"/>
            <a:ext cx="4440300" cy="9291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6000"/>
            </a:lvl1pPr>
            <a:lvl2pPr lvl="1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 rtl="0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>
            <a:endParaRPr/>
          </a:p>
        </p:txBody>
      </p:sp>
      <p:sp>
        <p:nvSpPr>
          <p:cNvPr id="724" name="Google Shape;724;p24"/>
          <p:cNvSpPr txBox="1"/>
          <p:nvPr/>
        </p:nvSpPr>
        <p:spPr>
          <a:xfrm>
            <a:off x="2422213" y="3744575"/>
            <a:ext cx="4299600" cy="63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/>
          <a:p>
            <a:pPr marL="0" lvl="0" indent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CREDITS: This presentation template was created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Slidesgo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, including icons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Flaticon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, and infographics &amp; images by </a:t>
            </a:r>
            <a:r>
              <a:rPr lang="en" sz="1200">
                <a:solidFill>
                  <a:schemeClr val="dk2"/>
                </a:solidFill>
                <a:uFill>
                  <a:noFill/>
                </a:uFill>
                <a:latin typeface="Muli"/>
                <a:ea typeface="Muli"/>
                <a:cs typeface="Muli"/>
                <a:sym typeface="Muli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Freepik</a:t>
            </a:r>
            <a:r>
              <a:rPr lang="en" sz="12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rPr>
              <a:t>. </a:t>
            </a:r>
            <a:endParaRPr sz="1200">
              <a:solidFill>
                <a:schemeClr val="dk2"/>
              </a:solidFill>
              <a:latin typeface="Muli"/>
              <a:ea typeface="Muli"/>
              <a:cs typeface="Muli"/>
              <a:sym typeface="Muli"/>
            </a:endParaRPr>
          </a:p>
        </p:txBody>
      </p:sp>
      <p:sp>
        <p:nvSpPr>
          <p:cNvPr id="725" name="Google Shape;725;p24"/>
          <p:cNvSpPr txBox="1">
            <a:spLocks noGrp="1"/>
          </p:cNvSpPr>
          <p:nvPr>
            <p:ph type="subTitle" idx="1"/>
          </p:nvPr>
        </p:nvSpPr>
        <p:spPr>
          <a:xfrm>
            <a:off x="2955600" y="2001450"/>
            <a:ext cx="3232800" cy="17784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9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>
                <a:latin typeface="Merriweather"/>
                <a:ea typeface="Merriweather"/>
                <a:cs typeface="Merriweather"/>
                <a:sym typeface="Merriweather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>
            <a:endParaRPr/>
          </a:p>
        </p:txBody>
      </p:sp>
      <p:grpSp>
        <p:nvGrpSpPr>
          <p:cNvPr id="726" name="Google Shape;726;p24"/>
          <p:cNvGrpSpPr/>
          <p:nvPr/>
        </p:nvGrpSpPr>
        <p:grpSpPr>
          <a:xfrm rot="697126">
            <a:off x="8218474" y="-369190"/>
            <a:ext cx="1305393" cy="1346461"/>
            <a:chOff x="1492000" y="427450"/>
            <a:chExt cx="1188000" cy="1225375"/>
          </a:xfrm>
        </p:grpSpPr>
        <p:sp>
          <p:nvSpPr>
            <p:cNvPr id="727" name="Google Shape;727;p24"/>
            <p:cNvSpPr/>
            <p:nvPr/>
          </p:nvSpPr>
          <p:spPr>
            <a:xfrm>
              <a:off x="1492000" y="427450"/>
              <a:ext cx="1188000" cy="1225375"/>
            </a:xfrm>
            <a:custGeom>
              <a:avLst/>
              <a:gdLst/>
              <a:ahLst/>
              <a:cxnLst/>
              <a:rect l="l" t="t" r="r" b="b"/>
              <a:pathLst>
                <a:path w="47520" h="49015" extrusionOk="0">
                  <a:moveTo>
                    <a:pt x="44863" y="698"/>
                  </a:moveTo>
                  <a:lnTo>
                    <a:pt x="44863" y="698"/>
                  </a:lnTo>
                  <a:cubicBezTo>
                    <a:pt x="45260" y="745"/>
                    <a:pt x="45657" y="763"/>
                    <a:pt x="46048" y="763"/>
                  </a:cubicBezTo>
                  <a:cubicBezTo>
                    <a:pt x="46274" y="763"/>
                    <a:pt x="46497" y="757"/>
                    <a:pt x="46717" y="748"/>
                  </a:cubicBezTo>
                  <a:lnTo>
                    <a:pt x="46717" y="748"/>
                  </a:lnTo>
                  <a:cubicBezTo>
                    <a:pt x="46667" y="8567"/>
                    <a:pt x="46617" y="16387"/>
                    <a:pt x="46642" y="24207"/>
                  </a:cubicBezTo>
                  <a:cubicBezTo>
                    <a:pt x="46667" y="32076"/>
                    <a:pt x="46366" y="40046"/>
                    <a:pt x="46868" y="47891"/>
                  </a:cubicBezTo>
                  <a:cubicBezTo>
                    <a:pt x="46818" y="47891"/>
                    <a:pt x="46792" y="47866"/>
                    <a:pt x="46767" y="47866"/>
                  </a:cubicBezTo>
                  <a:cubicBezTo>
                    <a:pt x="39987" y="48053"/>
                    <a:pt x="33211" y="48100"/>
                    <a:pt x="26436" y="48100"/>
                  </a:cubicBezTo>
                  <a:cubicBezTo>
                    <a:pt x="19684" y="48100"/>
                    <a:pt x="12934" y="48054"/>
                    <a:pt x="6180" y="48054"/>
                  </a:cubicBezTo>
                  <a:cubicBezTo>
                    <a:pt x="4304" y="48054"/>
                    <a:pt x="2428" y="48057"/>
                    <a:pt x="552" y="48066"/>
                  </a:cubicBezTo>
                  <a:cubicBezTo>
                    <a:pt x="802" y="38116"/>
                    <a:pt x="1203" y="28066"/>
                    <a:pt x="1203" y="18066"/>
                  </a:cubicBezTo>
                  <a:cubicBezTo>
                    <a:pt x="1203" y="12452"/>
                    <a:pt x="1078" y="6863"/>
                    <a:pt x="727" y="1299"/>
                  </a:cubicBezTo>
                  <a:lnTo>
                    <a:pt x="752" y="1299"/>
                  </a:lnTo>
                  <a:cubicBezTo>
                    <a:pt x="1098" y="1362"/>
                    <a:pt x="1492" y="1415"/>
                    <a:pt x="1880" y="1415"/>
                  </a:cubicBezTo>
                  <a:cubicBezTo>
                    <a:pt x="2112" y="1415"/>
                    <a:pt x="2341" y="1396"/>
                    <a:pt x="2557" y="1349"/>
                  </a:cubicBezTo>
                  <a:lnTo>
                    <a:pt x="2557" y="1349"/>
                  </a:lnTo>
                  <a:cubicBezTo>
                    <a:pt x="2406" y="1650"/>
                    <a:pt x="2406" y="2051"/>
                    <a:pt x="2582" y="2377"/>
                  </a:cubicBezTo>
                  <a:cubicBezTo>
                    <a:pt x="2901" y="2970"/>
                    <a:pt x="3636" y="3314"/>
                    <a:pt x="4314" y="3314"/>
                  </a:cubicBezTo>
                  <a:cubicBezTo>
                    <a:pt x="4381" y="3314"/>
                    <a:pt x="4447" y="3311"/>
                    <a:pt x="4512" y="3304"/>
                  </a:cubicBezTo>
                  <a:cubicBezTo>
                    <a:pt x="5740" y="3229"/>
                    <a:pt x="6316" y="1700"/>
                    <a:pt x="5539" y="873"/>
                  </a:cubicBezTo>
                  <a:lnTo>
                    <a:pt x="5539" y="873"/>
                  </a:lnTo>
                  <a:cubicBezTo>
                    <a:pt x="5943" y="910"/>
                    <a:pt x="6360" y="933"/>
                    <a:pt x="6771" y="933"/>
                  </a:cubicBezTo>
                  <a:cubicBezTo>
                    <a:pt x="6921" y="933"/>
                    <a:pt x="7071" y="930"/>
                    <a:pt x="7218" y="923"/>
                  </a:cubicBezTo>
                  <a:lnTo>
                    <a:pt x="7218" y="923"/>
                  </a:lnTo>
                  <a:cubicBezTo>
                    <a:pt x="6918" y="1199"/>
                    <a:pt x="6742" y="1700"/>
                    <a:pt x="6792" y="2101"/>
                  </a:cubicBezTo>
                  <a:cubicBezTo>
                    <a:pt x="6842" y="2778"/>
                    <a:pt x="7344" y="3254"/>
                    <a:pt x="7995" y="3354"/>
                  </a:cubicBezTo>
                  <a:cubicBezTo>
                    <a:pt x="8078" y="3367"/>
                    <a:pt x="8161" y="3373"/>
                    <a:pt x="8244" y="3373"/>
                  </a:cubicBezTo>
                  <a:cubicBezTo>
                    <a:pt x="8813" y="3373"/>
                    <a:pt x="9362" y="3077"/>
                    <a:pt x="9624" y="2552"/>
                  </a:cubicBezTo>
                  <a:cubicBezTo>
                    <a:pt x="9850" y="2076"/>
                    <a:pt x="9850" y="1475"/>
                    <a:pt x="9599" y="998"/>
                  </a:cubicBezTo>
                  <a:cubicBezTo>
                    <a:pt x="10025" y="998"/>
                    <a:pt x="10451" y="973"/>
                    <a:pt x="10903" y="898"/>
                  </a:cubicBezTo>
                  <a:lnTo>
                    <a:pt x="10903" y="898"/>
                  </a:lnTo>
                  <a:cubicBezTo>
                    <a:pt x="10652" y="1149"/>
                    <a:pt x="10527" y="1500"/>
                    <a:pt x="10552" y="1876"/>
                  </a:cubicBezTo>
                  <a:cubicBezTo>
                    <a:pt x="10627" y="2527"/>
                    <a:pt x="11178" y="3029"/>
                    <a:pt x="11830" y="3104"/>
                  </a:cubicBezTo>
                  <a:cubicBezTo>
                    <a:pt x="11905" y="3116"/>
                    <a:pt x="11981" y="3122"/>
                    <a:pt x="12056" y="3122"/>
                  </a:cubicBezTo>
                  <a:cubicBezTo>
                    <a:pt x="12607" y="3122"/>
                    <a:pt x="13138" y="2806"/>
                    <a:pt x="13359" y="2277"/>
                  </a:cubicBezTo>
                  <a:cubicBezTo>
                    <a:pt x="13559" y="1826"/>
                    <a:pt x="13509" y="1299"/>
                    <a:pt x="13258" y="898"/>
                  </a:cubicBezTo>
                  <a:cubicBezTo>
                    <a:pt x="13576" y="898"/>
                    <a:pt x="13904" y="909"/>
                    <a:pt x="14237" y="909"/>
                  </a:cubicBezTo>
                  <a:cubicBezTo>
                    <a:pt x="14403" y="909"/>
                    <a:pt x="14570" y="907"/>
                    <a:pt x="14737" y="898"/>
                  </a:cubicBezTo>
                  <a:lnTo>
                    <a:pt x="14737" y="898"/>
                  </a:lnTo>
                  <a:cubicBezTo>
                    <a:pt x="14273" y="1850"/>
                    <a:pt x="14626" y="3103"/>
                    <a:pt x="15816" y="3103"/>
                  </a:cubicBezTo>
                  <a:cubicBezTo>
                    <a:pt x="15911" y="3103"/>
                    <a:pt x="16010" y="3095"/>
                    <a:pt x="16116" y="3079"/>
                  </a:cubicBezTo>
                  <a:cubicBezTo>
                    <a:pt x="17268" y="2928"/>
                    <a:pt x="17644" y="1625"/>
                    <a:pt x="17093" y="798"/>
                  </a:cubicBezTo>
                  <a:lnTo>
                    <a:pt x="17093" y="798"/>
                  </a:lnTo>
                  <a:cubicBezTo>
                    <a:pt x="17569" y="823"/>
                    <a:pt x="18070" y="823"/>
                    <a:pt x="18572" y="823"/>
                  </a:cubicBezTo>
                  <a:cubicBezTo>
                    <a:pt x="18183" y="1796"/>
                    <a:pt x="18761" y="2957"/>
                    <a:pt x="19917" y="2957"/>
                  </a:cubicBezTo>
                  <a:cubicBezTo>
                    <a:pt x="19952" y="2957"/>
                    <a:pt x="19989" y="2956"/>
                    <a:pt x="20025" y="2953"/>
                  </a:cubicBezTo>
                  <a:cubicBezTo>
                    <a:pt x="21103" y="2878"/>
                    <a:pt x="21604" y="1775"/>
                    <a:pt x="21203" y="898"/>
                  </a:cubicBezTo>
                  <a:lnTo>
                    <a:pt x="21203" y="898"/>
                  </a:lnTo>
                  <a:cubicBezTo>
                    <a:pt x="21579" y="923"/>
                    <a:pt x="21930" y="923"/>
                    <a:pt x="22306" y="923"/>
                  </a:cubicBezTo>
                  <a:cubicBezTo>
                    <a:pt x="21963" y="1782"/>
                    <a:pt x="22460" y="2905"/>
                    <a:pt x="23492" y="2905"/>
                  </a:cubicBezTo>
                  <a:cubicBezTo>
                    <a:pt x="23514" y="2905"/>
                    <a:pt x="23536" y="2904"/>
                    <a:pt x="23559" y="2903"/>
                  </a:cubicBezTo>
                  <a:cubicBezTo>
                    <a:pt x="24436" y="2878"/>
                    <a:pt x="25339" y="1775"/>
                    <a:pt x="25013" y="1024"/>
                  </a:cubicBezTo>
                  <a:cubicBezTo>
                    <a:pt x="25489" y="998"/>
                    <a:pt x="25940" y="998"/>
                    <a:pt x="26391" y="923"/>
                  </a:cubicBezTo>
                  <a:lnTo>
                    <a:pt x="26391" y="923"/>
                  </a:lnTo>
                  <a:cubicBezTo>
                    <a:pt x="26141" y="1450"/>
                    <a:pt x="25990" y="2001"/>
                    <a:pt x="26391" y="2502"/>
                  </a:cubicBezTo>
                  <a:cubicBezTo>
                    <a:pt x="26730" y="2921"/>
                    <a:pt x="27291" y="3117"/>
                    <a:pt x="27809" y="3117"/>
                  </a:cubicBezTo>
                  <a:cubicBezTo>
                    <a:pt x="27942" y="3117"/>
                    <a:pt x="28073" y="3104"/>
                    <a:pt x="28196" y="3079"/>
                  </a:cubicBezTo>
                  <a:cubicBezTo>
                    <a:pt x="29173" y="2828"/>
                    <a:pt x="29675" y="1625"/>
                    <a:pt x="29073" y="923"/>
                  </a:cubicBezTo>
                  <a:lnTo>
                    <a:pt x="30226" y="923"/>
                  </a:lnTo>
                  <a:cubicBezTo>
                    <a:pt x="29910" y="1969"/>
                    <a:pt x="30584" y="3132"/>
                    <a:pt x="31769" y="3132"/>
                  </a:cubicBezTo>
                  <a:cubicBezTo>
                    <a:pt x="31806" y="3132"/>
                    <a:pt x="31843" y="3131"/>
                    <a:pt x="31880" y="3129"/>
                  </a:cubicBezTo>
                  <a:cubicBezTo>
                    <a:pt x="33108" y="3029"/>
                    <a:pt x="33685" y="1750"/>
                    <a:pt x="33208" y="773"/>
                  </a:cubicBezTo>
                  <a:lnTo>
                    <a:pt x="33208" y="773"/>
                  </a:lnTo>
                  <a:cubicBezTo>
                    <a:pt x="33559" y="798"/>
                    <a:pt x="33885" y="823"/>
                    <a:pt x="34236" y="848"/>
                  </a:cubicBezTo>
                  <a:cubicBezTo>
                    <a:pt x="33885" y="1800"/>
                    <a:pt x="34436" y="2928"/>
                    <a:pt x="35589" y="2928"/>
                  </a:cubicBezTo>
                  <a:cubicBezTo>
                    <a:pt x="35602" y="2929"/>
                    <a:pt x="35614" y="2929"/>
                    <a:pt x="35626" y="2929"/>
                  </a:cubicBezTo>
                  <a:cubicBezTo>
                    <a:pt x="36682" y="2929"/>
                    <a:pt x="37315" y="1865"/>
                    <a:pt x="37018" y="973"/>
                  </a:cubicBezTo>
                  <a:cubicBezTo>
                    <a:pt x="37319" y="948"/>
                    <a:pt x="37645" y="923"/>
                    <a:pt x="37945" y="898"/>
                  </a:cubicBezTo>
                  <a:lnTo>
                    <a:pt x="37945" y="898"/>
                  </a:lnTo>
                  <a:cubicBezTo>
                    <a:pt x="37695" y="1775"/>
                    <a:pt x="38221" y="2753"/>
                    <a:pt x="39274" y="2803"/>
                  </a:cubicBezTo>
                  <a:cubicBezTo>
                    <a:pt x="39298" y="2804"/>
                    <a:pt x="39323" y="2805"/>
                    <a:pt x="39347" y="2805"/>
                  </a:cubicBezTo>
                  <a:cubicBezTo>
                    <a:pt x="40334" y="2805"/>
                    <a:pt x="40996" y="1829"/>
                    <a:pt x="40727" y="948"/>
                  </a:cubicBezTo>
                  <a:lnTo>
                    <a:pt x="40727" y="948"/>
                  </a:lnTo>
                  <a:cubicBezTo>
                    <a:pt x="41028" y="1024"/>
                    <a:pt x="41329" y="1049"/>
                    <a:pt x="41630" y="1074"/>
                  </a:cubicBezTo>
                  <a:cubicBezTo>
                    <a:pt x="41228" y="1800"/>
                    <a:pt x="41880" y="2928"/>
                    <a:pt x="42858" y="3079"/>
                  </a:cubicBezTo>
                  <a:cubicBezTo>
                    <a:pt x="42948" y="3092"/>
                    <a:pt x="43038" y="3099"/>
                    <a:pt x="43126" y="3099"/>
                  </a:cubicBezTo>
                  <a:cubicBezTo>
                    <a:pt x="44355" y="3099"/>
                    <a:pt x="45307" y="1844"/>
                    <a:pt x="44863" y="698"/>
                  </a:cubicBezTo>
                  <a:close/>
                  <a:moveTo>
                    <a:pt x="47088" y="0"/>
                  </a:moveTo>
                  <a:cubicBezTo>
                    <a:pt x="46975" y="0"/>
                    <a:pt x="46861" y="48"/>
                    <a:pt x="46792" y="146"/>
                  </a:cubicBezTo>
                  <a:cubicBezTo>
                    <a:pt x="46603" y="146"/>
                    <a:pt x="46411" y="145"/>
                    <a:pt x="46218" y="145"/>
                  </a:cubicBezTo>
                  <a:cubicBezTo>
                    <a:pt x="45543" y="145"/>
                    <a:pt x="44854" y="160"/>
                    <a:pt x="44211" y="297"/>
                  </a:cubicBezTo>
                  <a:cubicBezTo>
                    <a:pt x="44061" y="347"/>
                    <a:pt x="44061" y="572"/>
                    <a:pt x="44211" y="597"/>
                  </a:cubicBezTo>
                  <a:lnTo>
                    <a:pt x="44286" y="597"/>
                  </a:lnTo>
                  <a:cubicBezTo>
                    <a:pt x="44462" y="1199"/>
                    <a:pt x="44512" y="1851"/>
                    <a:pt x="43935" y="2277"/>
                  </a:cubicBezTo>
                  <a:cubicBezTo>
                    <a:pt x="43706" y="2437"/>
                    <a:pt x="43435" y="2556"/>
                    <a:pt x="43161" y="2556"/>
                  </a:cubicBezTo>
                  <a:cubicBezTo>
                    <a:pt x="43135" y="2556"/>
                    <a:pt x="43109" y="2555"/>
                    <a:pt x="43083" y="2552"/>
                  </a:cubicBezTo>
                  <a:cubicBezTo>
                    <a:pt x="42908" y="2502"/>
                    <a:pt x="42757" y="2452"/>
                    <a:pt x="42582" y="2427"/>
                  </a:cubicBezTo>
                  <a:cubicBezTo>
                    <a:pt x="41980" y="2126"/>
                    <a:pt x="41955" y="1675"/>
                    <a:pt x="42482" y="1099"/>
                  </a:cubicBezTo>
                  <a:cubicBezTo>
                    <a:pt x="42807" y="998"/>
                    <a:pt x="42732" y="547"/>
                    <a:pt x="42406" y="522"/>
                  </a:cubicBezTo>
                  <a:cubicBezTo>
                    <a:pt x="42002" y="490"/>
                    <a:pt x="41577" y="437"/>
                    <a:pt x="41158" y="437"/>
                  </a:cubicBezTo>
                  <a:cubicBezTo>
                    <a:pt x="40927" y="437"/>
                    <a:pt x="40699" y="453"/>
                    <a:pt x="40477" y="497"/>
                  </a:cubicBezTo>
                  <a:cubicBezTo>
                    <a:pt x="40451" y="489"/>
                    <a:pt x="40422" y="484"/>
                    <a:pt x="40393" y="484"/>
                  </a:cubicBezTo>
                  <a:cubicBezTo>
                    <a:pt x="40251" y="484"/>
                    <a:pt x="40093" y="582"/>
                    <a:pt x="40176" y="748"/>
                  </a:cubicBezTo>
                  <a:cubicBezTo>
                    <a:pt x="40426" y="1399"/>
                    <a:pt x="40226" y="2277"/>
                    <a:pt x="39374" y="2302"/>
                  </a:cubicBezTo>
                  <a:cubicBezTo>
                    <a:pt x="39362" y="2302"/>
                    <a:pt x="39351" y="2302"/>
                    <a:pt x="39340" y="2302"/>
                  </a:cubicBezTo>
                  <a:cubicBezTo>
                    <a:pt x="38464" y="2302"/>
                    <a:pt x="38177" y="1341"/>
                    <a:pt x="38622" y="698"/>
                  </a:cubicBezTo>
                  <a:cubicBezTo>
                    <a:pt x="38722" y="547"/>
                    <a:pt x="38597" y="297"/>
                    <a:pt x="38396" y="297"/>
                  </a:cubicBezTo>
                  <a:cubicBezTo>
                    <a:pt x="37845" y="372"/>
                    <a:pt x="37319" y="447"/>
                    <a:pt x="36792" y="572"/>
                  </a:cubicBezTo>
                  <a:cubicBezTo>
                    <a:pt x="36767" y="547"/>
                    <a:pt x="36742" y="522"/>
                    <a:pt x="36717" y="472"/>
                  </a:cubicBezTo>
                  <a:cubicBezTo>
                    <a:pt x="36687" y="435"/>
                    <a:pt x="36647" y="420"/>
                    <a:pt x="36606" y="420"/>
                  </a:cubicBezTo>
                  <a:cubicBezTo>
                    <a:pt x="36478" y="420"/>
                    <a:pt x="36335" y="571"/>
                    <a:pt x="36391" y="723"/>
                  </a:cubicBezTo>
                  <a:cubicBezTo>
                    <a:pt x="36341" y="798"/>
                    <a:pt x="36391" y="948"/>
                    <a:pt x="36492" y="973"/>
                  </a:cubicBezTo>
                  <a:cubicBezTo>
                    <a:pt x="36735" y="1630"/>
                    <a:pt x="36459" y="2429"/>
                    <a:pt x="35662" y="2429"/>
                  </a:cubicBezTo>
                  <a:cubicBezTo>
                    <a:pt x="35638" y="2429"/>
                    <a:pt x="35614" y="2429"/>
                    <a:pt x="35589" y="2427"/>
                  </a:cubicBezTo>
                  <a:cubicBezTo>
                    <a:pt x="34687" y="2402"/>
                    <a:pt x="34436" y="1374"/>
                    <a:pt x="34913" y="723"/>
                  </a:cubicBezTo>
                  <a:cubicBezTo>
                    <a:pt x="35063" y="572"/>
                    <a:pt x="34888" y="322"/>
                    <a:pt x="34687" y="322"/>
                  </a:cubicBezTo>
                  <a:cubicBezTo>
                    <a:pt x="34086" y="322"/>
                    <a:pt x="33509" y="322"/>
                    <a:pt x="32908" y="347"/>
                  </a:cubicBezTo>
                  <a:cubicBezTo>
                    <a:pt x="32873" y="312"/>
                    <a:pt x="32831" y="298"/>
                    <a:pt x="32787" y="298"/>
                  </a:cubicBezTo>
                  <a:cubicBezTo>
                    <a:pt x="32641" y="298"/>
                    <a:pt x="32485" y="462"/>
                    <a:pt x="32582" y="597"/>
                  </a:cubicBezTo>
                  <a:cubicBezTo>
                    <a:pt x="33098" y="1359"/>
                    <a:pt x="32867" y="2554"/>
                    <a:pt x="31843" y="2554"/>
                  </a:cubicBezTo>
                  <a:cubicBezTo>
                    <a:pt x="31822" y="2554"/>
                    <a:pt x="31801" y="2553"/>
                    <a:pt x="31780" y="2552"/>
                  </a:cubicBezTo>
                  <a:cubicBezTo>
                    <a:pt x="30827" y="2527"/>
                    <a:pt x="30477" y="1550"/>
                    <a:pt x="30878" y="798"/>
                  </a:cubicBezTo>
                  <a:cubicBezTo>
                    <a:pt x="31003" y="623"/>
                    <a:pt x="30853" y="397"/>
                    <a:pt x="30652" y="397"/>
                  </a:cubicBezTo>
                  <a:cubicBezTo>
                    <a:pt x="29975" y="397"/>
                    <a:pt x="29374" y="497"/>
                    <a:pt x="28722" y="648"/>
                  </a:cubicBezTo>
                  <a:cubicBezTo>
                    <a:pt x="28697" y="623"/>
                    <a:pt x="28647" y="597"/>
                    <a:pt x="28622" y="572"/>
                  </a:cubicBezTo>
                  <a:cubicBezTo>
                    <a:pt x="28590" y="561"/>
                    <a:pt x="28559" y="556"/>
                    <a:pt x="28528" y="556"/>
                  </a:cubicBezTo>
                  <a:cubicBezTo>
                    <a:pt x="28295" y="556"/>
                    <a:pt x="28127" y="863"/>
                    <a:pt x="28371" y="973"/>
                  </a:cubicBezTo>
                  <a:cubicBezTo>
                    <a:pt x="29098" y="1349"/>
                    <a:pt x="28923" y="2277"/>
                    <a:pt x="28196" y="2552"/>
                  </a:cubicBezTo>
                  <a:cubicBezTo>
                    <a:pt x="28045" y="2590"/>
                    <a:pt x="27901" y="2609"/>
                    <a:pt x="27760" y="2609"/>
                  </a:cubicBezTo>
                  <a:cubicBezTo>
                    <a:pt x="27619" y="2609"/>
                    <a:pt x="27482" y="2590"/>
                    <a:pt x="27344" y="2552"/>
                  </a:cubicBezTo>
                  <a:cubicBezTo>
                    <a:pt x="26517" y="2001"/>
                    <a:pt x="26391" y="1399"/>
                    <a:pt x="26993" y="798"/>
                  </a:cubicBezTo>
                  <a:cubicBezTo>
                    <a:pt x="27118" y="623"/>
                    <a:pt x="27043" y="372"/>
                    <a:pt x="26817" y="372"/>
                  </a:cubicBezTo>
                  <a:cubicBezTo>
                    <a:pt x="26091" y="397"/>
                    <a:pt x="25339" y="497"/>
                    <a:pt x="24612" y="572"/>
                  </a:cubicBezTo>
                  <a:cubicBezTo>
                    <a:pt x="24587" y="572"/>
                    <a:pt x="24562" y="547"/>
                    <a:pt x="24537" y="547"/>
                  </a:cubicBezTo>
                  <a:cubicBezTo>
                    <a:pt x="24503" y="522"/>
                    <a:pt x="24467" y="511"/>
                    <a:pt x="24432" y="511"/>
                  </a:cubicBezTo>
                  <a:cubicBezTo>
                    <a:pt x="24361" y="511"/>
                    <a:pt x="24294" y="556"/>
                    <a:pt x="24261" y="623"/>
                  </a:cubicBezTo>
                  <a:cubicBezTo>
                    <a:pt x="24086" y="698"/>
                    <a:pt x="24111" y="998"/>
                    <a:pt x="24336" y="998"/>
                  </a:cubicBezTo>
                  <a:lnTo>
                    <a:pt x="24436" y="998"/>
                  </a:lnTo>
                  <a:cubicBezTo>
                    <a:pt x="24637" y="1299"/>
                    <a:pt x="24512" y="1800"/>
                    <a:pt x="24336" y="2026"/>
                  </a:cubicBezTo>
                  <a:cubicBezTo>
                    <a:pt x="24134" y="2249"/>
                    <a:pt x="23882" y="2373"/>
                    <a:pt x="23608" y="2373"/>
                  </a:cubicBezTo>
                  <a:cubicBezTo>
                    <a:pt x="23543" y="2373"/>
                    <a:pt x="23476" y="2366"/>
                    <a:pt x="23409" y="2352"/>
                  </a:cubicBezTo>
                  <a:cubicBezTo>
                    <a:pt x="22732" y="2252"/>
                    <a:pt x="22381" y="1425"/>
                    <a:pt x="22857" y="823"/>
                  </a:cubicBezTo>
                  <a:cubicBezTo>
                    <a:pt x="22983" y="673"/>
                    <a:pt x="22908" y="472"/>
                    <a:pt x="22707" y="447"/>
                  </a:cubicBezTo>
                  <a:cubicBezTo>
                    <a:pt x="22439" y="428"/>
                    <a:pt x="22171" y="420"/>
                    <a:pt x="21903" y="420"/>
                  </a:cubicBezTo>
                  <a:cubicBezTo>
                    <a:pt x="21469" y="420"/>
                    <a:pt x="21036" y="441"/>
                    <a:pt x="20602" y="472"/>
                  </a:cubicBezTo>
                  <a:cubicBezTo>
                    <a:pt x="20351" y="497"/>
                    <a:pt x="20351" y="848"/>
                    <a:pt x="20602" y="873"/>
                  </a:cubicBezTo>
                  <a:lnTo>
                    <a:pt x="20652" y="873"/>
                  </a:lnTo>
                  <a:cubicBezTo>
                    <a:pt x="21028" y="1525"/>
                    <a:pt x="20777" y="2452"/>
                    <a:pt x="19925" y="2452"/>
                  </a:cubicBezTo>
                  <a:cubicBezTo>
                    <a:pt x="18998" y="2452"/>
                    <a:pt x="18747" y="1349"/>
                    <a:pt x="19198" y="698"/>
                  </a:cubicBezTo>
                  <a:cubicBezTo>
                    <a:pt x="19299" y="547"/>
                    <a:pt x="19173" y="322"/>
                    <a:pt x="18973" y="322"/>
                  </a:cubicBezTo>
                  <a:cubicBezTo>
                    <a:pt x="18529" y="322"/>
                    <a:pt x="18085" y="305"/>
                    <a:pt x="17641" y="305"/>
                  </a:cubicBezTo>
                  <a:cubicBezTo>
                    <a:pt x="17308" y="305"/>
                    <a:pt x="16975" y="315"/>
                    <a:pt x="16642" y="347"/>
                  </a:cubicBezTo>
                  <a:lnTo>
                    <a:pt x="16592" y="347"/>
                  </a:lnTo>
                  <a:cubicBezTo>
                    <a:pt x="16592" y="347"/>
                    <a:pt x="16567" y="322"/>
                    <a:pt x="16542" y="322"/>
                  </a:cubicBezTo>
                  <a:cubicBezTo>
                    <a:pt x="16503" y="299"/>
                    <a:pt x="16465" y="289"/>
                    <a:pt x="16428" y="289"/>
                  </a:cubicBezTo>
                  <a:cubicBezTo>
                    <a:pt x="16226" y="289"/>
                    <a:pt x="16083" y="595"/>
                    <a:pt x="16316" y="723"/>
                  </a:cubicBezTo>
                  <a:cubicBezTo>
                    <a:pt x="17068" y="1224"/>
                    <a:pt x="17118" y="2427"/>
                    <a:pt x="16065" y="2628"/>
                  </a:cubicBezTo>
                  <a:cubicBezTo>
                    <a:pt x="16001" y="2641"/>
                    <a:pt x="15937" y="2648"/>
                    <a:pt x="15874" y="2648"/>
                  </a:cubicBezTo>
                  <a:cubicBezTo>
                    <a:pt x="15009" y="2648"/>
                    <a:pt x="14351" y="1430"/>
                    <a:pt x="15238" y="823"/>
                  </a:cubicBezTo>
                  <a:cubicBezTo>
                    <a:pt x="15414" y="723"/>
                    <a:pt x="15339" y="472"/>
                    <a:pt x="15113" y="447"/>
                  </a:cubicBezTo>
                  <a:cubicBezTo>
                    <a:pt x="14835" y="428"/>
                    <a:pt x="14558" y="420"/>
                    <a:pt x="14279" y="420"/>
                  </a:cubicBezTo>
                  <a:cubicBezTo>
                    <a:pt x="13827" y="420"/>
                    <a:pt x="13372" y="441"/>
                    <a:pt x="12908" y="472"/>
                  </a:cubicBezTo>
                  <a:cubicBezTo>
                    <a:pt x="12882" y="497"/>
                    <a:pt x="12857" y="497"/>
                    <a:pt x="12807" y="522"/>
                  </a:cubicBezTo>
                  <a:cubicBezTo>
                    <a:pt x="12682" y="522"/>
                    <a:pt x="12582" y="748"/>
                    <a:pt x="12682" y="898"/>
                  </a:cubicBezTo>
                  <a:cubicBezTo>
                    <a:pt x="13208" y="1525"/>
                    <a:pt x="13008" y="2628"/>
                    <a:pt x="12030" y="2628"/>
                  </a:cubicBezTo>
                  <a:cubicBezTo>
                    <a:pt x="11103" y="2628"/>
                    <a:pt x="10627" y="1274"/>
                    <a:pt x="11604" y="923"/>
                  </a:cubicBezTo>
                  <a:cubicBezTo>
                    <a:pt x="11730" y="873"/>
                    <a:pt x="11730" y="698"/>
                    <a:pt x="11629" y="673"/>
                  </a:cubicBezTo>
                  <a:cubicBezTo>
                    <a:pt x="11604" y="572"/>
                    <a:pt x="11554" y="472"/>
                    <a:pt x="11429" y="472"/>
                  </a:cubicBezTo>
                  <a:cubicBezTo>
                    <a:pt x="11209" y="457"/>
                    <a:pt x="10984" y="449"/>
                    <a:pt x="10758" y="449"/>
                  </a:cubicBezTo>
                  <a:cubicBezTo>
                    <a:pt x="10236" y="449"/>
                    <a:pt x="9705" y="493"/>
                    <a:pt x="9198" y="597"/>
                  </a:cubicBezTo>
                  <a:cubicBezTo>
                    <a:pt x="9187" y="596"/>
                    <a:pt x="9176" y="595"/>
                    <a:pt x="9164" y="595"/>
                  </a:cubicBezTo>
                  <a:cubicBezTo>
                    <a:pt x="9020" y="595"/>
                    <a:pt x="8857" y="736"/>
                    <a:pt x="8973" y="898"/>
                  </a:cubicBezTo>
                  <a:cubicBezTo>
                    <a:pt x="9248" y="1299"/>
                    <a:pt x="9424" y="1750"/>
                    <a:pt x="9223" y="2227"/>
                  </a:cubicBezTo>
                  <a:cubicBezTo>
                    <a:pt x="9070" y="2620"/>
                    <a:pt x="8688" y="2842"/>
                    <a:pt x="8276" y="2842"/>
                  </a:cubicBezTo>
                  <a:cubicBezTo>
                    <a:pt x="8216" y="2842"/>
                    <a:pt x="8156" y="2838"/>
                    <a:pt x="8095" y="2828"/>
                  </a:cubicBezTo>
                  <a:cubicBezTo>
                    <a:pt x="7669" y="2778"/>
                    <a:pt x="7344" y="2452"/>
                    <a:pt x="7344" y="2001"/>
                  </a:cubicBezTo>
                  <a:cubicBezTo>
                    <a:pt x="7319" y="1600"/>
                    <a:pt x="7544" y="1299"/>
                    <a:pt x="7845" y="1024"/>
                  </a:cubicBezTo>
                  <a:cubicBezTo>
                    <a:pt x="7920" y="948"/>
                    <a:pt x="7920" y="873"/>
                    <a:pt x="7870" y="798"/>
                  </a:cubicBezTo>
                  <a:cubicBezTo>
                    <a:pt x="7945" y="698"/>
                    <a:pt x="7895" y="497"/>
                    <a:pt x="7770" y="472"/>
                  </a:cubicBezTo>
                  <a:cubicBezTo>
                    <a:pt x="7476" y="428"/>
                    <a:pt x="7177" y="412"/>
                    <a:pt x="6874" y="412"/>
                  </a:cubicBezTo>
                  <a:cubicBezTo>
                    <a:pt x="6324" y="412"/>
                    <a:pt x="5763" y="465"/>
                    <a:pt x="5213" y="497"/>
                  </a:cubicBezTo>
                  <a:cubicBezTo>
                    <a:pt x="5163" y="497"/>
                    <a:pt x="5113" y="522"/>
                    <a:pt x="5088" y="572"/>
                  </a:cubicBezTo>
                  <a:cubicBezTo>
                    <a:pt x="5069" y="567"/>
                    <a:pt x="5050" y="565"/>
                    <a:pt x="5032" y="565"/>
                  </a:cubicBezTo>
                  <a:cubicBezTo>
                    <a:pt x="4879" y="565"/>
                    <a:pt x="4756" y="736"/>
                    <a:pt x="4913" y="848"/>
                  </a:cubicBezTo>
                  <a:cubicBezTo>
                    <a:pt x="5213" y="1099"/>
                    <a:pt x="5464" y="1425"/>
                    <a:pt x="5439" y="1826"/>
                  </a:cubicBezTo>
                  <a:cubicBezTo>
                    <a:pt x="5389" y="2327"/>
                    <a:pt x="4988" y="2728"/>
                    <a:pt x="4512" y="2778"/>
                  </a:cubicBezTo>
                  <a:cubicBezTo>
                    <a:pt x="4478" y="2781"/>
                    <a:pt x="4444" y="2783"/>
                    <a:pt x="4409" y="2783"/>
                  </a:cubicBezTo>
                  <a:cubicBezTo>
                    <a:pt x="3603" y="2783"/>
                    <a:pt x="2415" y="1966"/>
                    <a:pt x="3208" y="1149"/>
                  </a:cubicBezTo>
                  <a:cubicBezTo>
                    <a:pt x="3312" y="1045"/>
                    <a:pt x="3210" y="873"/>
                    <a:pt x="3087" y="873"/>
                  </a:cubicBezTo>
                  <a:cubicBezTo>
                    <a:pt x="3061" y="873"/>
                    <a:pt x="3034" y="881"/>
                    <a:pt x="3008" y="898"/>
                  </a:cubicBezTo>
                  <a:lnTo>
                    <a:pt x="2983" y="898"/>
                  </a:lnTo>
                  <a:cubicBezTo>
                    <a:pt x="2933" y="873"/>
                    <a:pt x="2907" y="848"/>
                    <a:pt x="2857" y="848"/>
                  </a:cubicBezTo>
                  <a:cubicBezTo>
                    <a:pt x="2773" y="836"/>
                    <a:pt x="2689" y="831"/>
                    <a:pt x="2605" y="831"/>
                  </a:cubicBezTo>
                  <a:cubicBezTo>
                    <a:pt x="2339" y="831"/>
                    <a:pt x="2077" y="879"/>
                    <a:pt x="1830" y="898"/>
                  </a:cubicBezTo>
                  <a:cubicBezTo>
                    <a:pt x="1479" y="923"/>
                    <a:pt x="1153" y="923"/>
                    <a:pt x="802" y="923"/>
                  </a:cubicBezTo>
                  <a:cubicBezTo>
                    <a:pt x="752" y="923"/>
                    <a:pt x="727" y="923"/>
                    <a:pt x="702" y="948"/>
                  </a:cubicBezTo>
                  <a:cubicBezTo>
                    <a:pt x="669" y="893"/>
                    <a:pt x="606" y="862"/>
                    <a:pt x="547" y="862"/>
                  </a:cubicBezTo>
                  <a:cubicBezTo>
                    <a:pt x="472" y="862"/>
                    <a:pt x="401" y="912"/>
                    <a:pt x="401" y="1024"/>
                  </a:cubicBezTo>
                  <a:cubicBezTo>
                    <a:pt x="151" y="8693"/>
                    <a:pt x="552" y="16412"/>
                    <a:pt x="501" y="24106"/>
                  </a:cubicBezTo>
                  <a:cubicBezTo>
                    <a:pt x="451" y="32126"/>
                    <a:pt x="226" y="40147"/>
                    <a:pt x="0" y="48167"/>
                  </a:cubicBezTo>
                  <a:cubicBezTo>
                    <a:pt x="0" y="48346"/>
                    <a:pt x="141" y="48435"/>
                    <a:pt x="276" y="48435"/>
                  </a:cubicBezTo>
                  <a:cubicBezTo>
                    <a:pt x="330" y="48435"/>
                    <a:pt x="383" y="48421"/>
                    <a:pt x="426" y="48392"/>
                  </a:cubicBezTo>
                  <a:cubicBezTo>
                    <a:pt x="451" y="48417"/>
                    <a:pt x="501" y="48442"/>
                    <a:pt x="552" y="48442"/>
                  </a:cubicBezTo>
                  <a:cubicBezTo>
                    <a:pt x="6395" y="48873"/>
                    <a:pt x="12274" y="49015"/>
                    <a:pt x="18164" y="49015"/>
                  </a:cubicBezTo>
                  <a:cubicBezTo>
                    <a:pt x="27709" y="49015"/>
                    <a:pt x="37282" y="48642"/>
                    <a:pt x="46767" y="48518"/>
                  </a:cubicBezTo>
                  <a:cubicBezTo>
                    <a:pt x="46968" y="48518"/>
                    <a:pt x="47068" y="48367"/>
                    <a:pt x="47068" y="48217"/>
                  </a:cubicBezTo>
                  <a:cubicBezTo>
                    <a:pt x="47118" y="48217"/>
                    <a:pt x="47193" y="48167"/>
                    <a:pt x="47193" y="48066"/>
                  </a:cubicBezTo>
                  <a:cubicBezTo>
                    <a:pt x="47519" y="40147"/>
                    <a:pt x="47118" y="32152"/>
                    <a:pt x="47168" y="24207"/>
                  </a:cubicBezTo>
                  <a:cubicBezTo>
                    <a:pt x="47193" y="16237"/>
                    <a:pt x="47269" y="8292"/>
                    <a:pt x="47419" y="347"/>
                  </a:cubicBezTo>
                  <a:cubicBezTo>
                    <a:pt x="47434" y="118"/>
                    <a:pt x="47263" y="0"/>
                    <a:pt x="47088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8" name="Google Shape;728;p24"/>
            <p:cNvSpPr/>
            <p:nvPr/>
          </p:nvSpPr>
          <p:spPr>
            <a:xfrm>
              <a:off x="1505775" y="444875"/>
              <a:ext cx="1157925" cy="1185100"/>
            </a:xfrm>
            <a:custGeom>
              <a:avLst/>
              <a:gdLst/>
              <a:ahLst/>
              <a:cxnLst/>
              <a:rect l="l" t="t" r="r" b="b"/>
              <a:pathLst>
                <a:path w="46317" h="47404" extrusionOk="0">
                  <a:moveTo>
                    <a:pt x="19694" y="12839"/>
                  </a:moveTo>
                  <a:cubicBezTo>
                    <a:pt x="25666" y="12839"/>
                    <a:pt x="31640" y="12924"/>
                    <a:pt x="37606" y="12924"/>
                  </a:cubicBezTo>
                  <a:cubicBezTo>
                    <a:pt x="38998" y="12924"/>
                    <a:pt x="40389" y="12919"/>
                    <a:pt x="41780" y="12908"/>
                  </a:cubicBezTo>
                  <a:cubicBezTo>
                    <a:pt x="42031" y="12908"/>
                    <a:pt x="42031" y="13309"/>
                    <a:pt x="41780" y="13309"/>
                  </a:cubicBezTo>
                  <a:cubicBezTo>
                    <a:pt x="40353" y="13295"/>
                    <a:pt x="38925" y="13288"/>
                    <a:pt x="37497" y="13288"/>
                  </a:cubicBezTo>
                  <a:cubicBezTo>
                    <a:pt x="30111" y="13288"/>
                    <a:pt x="22711" y="13452"/>
                    <a:pt x="15319" y="13452"/>
                  </a:cubicBezTo>
                  <a:cubicBezTo>
                    <a:pt x="11840" y="13452"/>
                    <a:pt x="8362" y="13415"/>
                    <a:pt x="4888" y="13309"/>
                  </a:cubicBezTo>
                  <a:cubicBezTo>
                    <a:pt x="4763" y="13309"/>
                    <a:pt x="4763" y="13109"/>
                    <a:pt x="4888" y="13109"/>
                  </a:cubicBezTo>
                  <a:cubicBezTo>
                    <a:pt x="9817" y="12897"/>
                    <a:pt x="14755" y="12839"/>
                    <a:pt x="19694" y="12839"/>
                  </a:cubicBezTo>
                  <a:close/>
                  <a:moveTo>
                    <a:pt x="41778" y="16165"/>
                  </a:moveTo>
                  <a:cubicBezTo>
                    <a:pt x="42081" y="16165"/>
                    <a:pt x="42073" y="16643"/>
                    <a:pt x="41755" y="16667"/>
                  </a:cubicBezTo>
                  <a:cubicBezTo>
                    <a:pt x="33336" y="16859"/>
                    <a:pt x="24820" y="17221"/>
                    <a:pt x="16342" y="17221"/>
                  </a:cubicBezTo>
                  <a:cubicBezTo>
                    <a:pt x="12630" y="17221"/>
                    <a:pt x="8925" y="17151"/>
                    <a:pt x="5239" y="16968"/>
                  </a:cubicBezTo>
                  <a:cubicBezTo>
                    <a:pt x="5113" y="16968"/>
                    <a:pt x="5113" y="16793"/>
                    <a:pt x="5239" y="16793"/>
                  </a:cubicBezTo>
                  <a:cubicBezTo>
                    <a:pt x="17369" y="16166"/>
                    <a:pt x="29625" y="16467"/>
                    <a:pt x="41755" y="16166"/>
                  </a:cubicBezTo>
                  <a:cubicBezTo>
                    <a:pt x="41763" y="16166"/>
                    <a:pt x="41771" y="16165"/>
                    <a:pt x="41778" y="16165"/>
                  </a:cubicBezTo>
                  <a:close/>
                  <a:moveTo>
                    <a:pt x="30937" y="19611"/>
                  </a:moveTo>
                  <a:cubicBezTo>
                    <a:pt x="34361" y="19611"/>
                    <a:pt x="37787" y="19640"/>
                    <a:pt x="41204" y="19725"/>
                  </a:cubicBezTo>
                  <a:cubicBezTo>
                    <a:pt x="41505" y="19750"/>
                    <a:pt x="41505" y="20201"/>
                    <a:pt x="41204" y="20201"/>
                  </a:cubicBezTo>
                  <a:cubicBezTo>
                    <a:pt x="36567" y="20163"/>
                    <a:pt x="31916" y="20110"/>
                    <a:pt x="27273" y="20110"/>
                  </a:cubicBezTo>
                  <a:cubicBezTo>
                    <a:pt x="25867" y="20110"/>
                    <a:pt x="24462" y="20114"/>
                    <a:pt x="23058" y="20126"/>
                  </a:cubicBezTo>
                  <a:cubicBezTo>
                    <a:pt x="18090" y="20167"/>
                    <a:pt x="13089" y="20446"/>
                    <a:pt x="8109" y="20446"/>
                  </a:cubicBezTo>
                  <a:cubicBezTo>
                    <a:pt x="7034" y="20446"/>
                    <a:pt x="5960" y="20433"/>
                    <a:pt x="4888" y="20402"/>
                  </a:cubicBezTo>
                  <a:cubicBezTo>
                    <a:pt x="4737" y="20402"/>
                    <a:pt x="4763" y="20176"/>
                    <a:pt x="4888" y="20176"/>
                  </a:cubicBezTo>
                  <a:cubicBezTo>
                    <a:pt x="10903" y="19575"/>
                    <a:pt x="17018" y="19700"/>
                    <a:pt x="23058" y="19650"/>
                  </a:cubicBezTo>
                  <a:cubicBezTo>
                    <a:pt x="25681" y="19628"/>
                    <a:pt x="28309" y="19611"/>
                    <a:pt x="30937" y="19611"/>
                  </a:cubicBezTo>
                  <a:close/>
                  <a:moveTo>
                    <a:pt x="29043" y="23158"/>
                  </a:moveTo>
                  <a:cubicBezTo>
                    <a:pt x="32026" y="23158"/>
                    <a:pt x="35010" y="23162"/>
                    <a:pt x="37992" y="23162"/>
                  </a:cubicBezTo>
                  <a:cubicBezTo>
                    <a:pt x="39330" y="23162"/>
                    <a:pt x="40668" y="23161"/>
                    <a:pt x="42006" y="23159"/>
                  </a:cubicBezTo>
                  <a:cubicBezTo>
                    <a:pt x="42013" y="23158"/>
                    <a:pt x="42021" y="23158"/>
                    <a:pt x="42028" y="23158"/>
                  </a:cubicBezTo>
                  <a:cubicBezTo>
                    <a:pt x="42357" y="23158"/>
                    <a:pt x="42349" y="23710"/>
                    <a:pt x="42006" y="23710"/>
                  </a:cubicBezTo>
                  <a:cubicBezTo>
                    <a:pt x="33957" y="23743"/>
                    <a:pt x="25897" y="23862"/>
                    <a:pt x="17848" y="23862"/>
                  </a:cubicBezTo>
                  <a:cubicBezTo>
                    <a:pt x="13641" y="23862"/>
                    <a:pt x="9437" y="23830"/>
                    <a:pt x="5239" y="23735"/>
                  </a:cubicBezTo>
                  <a:cubicBezTo>
                    <a:pt x="5038" y="23735"/>
                    <a:pt x="5063" y="23459"/>
                    <a:pt x="5239" y="23434"/>
                  </a:cubicBezTo>
                  <a:cubicBezTo>
                    <a:pt x="13159" y="23191"/>
                    <a:pt x="21101" y="23158"/>
                    <a:pt x="29043" y="23158"/>
                  </a:cubicBezTo>
                  <a:close/>
                  <a:moveTo>
                    <a:pt x="41678" y="26667"/>
                  </a:moveTo>
                  <a:cubicBezTo>
                    <a:pt x="41981" y="26667"/>
                    <a:pt x="41973" y="27144"/>
                    <a:pt x="41655" y="27144"/>
                  </a:cubicBezTo>
                  <a:cubicBezTo>
                    <a:pt x="33375" y="27482"/>
                    <a:pt x="25039" y="27820"/>
                    <a:pt x="16714" y="27820"/>
                  </a:cubicBezTo>
                  <a:cubicBezTo>
                    <a:pt x="12691" y="27820"/>
                    <a:pt x="8672" y="27741"/>
                    <a:pt x="4662" y="27545"/>
                  </a:cubicBezTo>
                  <a:cubicBezTo>
                    <a:pt x="4462" y="27545"/>
                    <a:pt x="4462" y="27219"/>
                    <a:pt x="4662" y="27219"/>
                  </a:cubicBezTo>
                  <a:cubicBezTo>
                    <a:pt x="16993" y="27018"/>
                    <a:pt x="29324" y="27194"/>
                    <a:pt x="41655" y="26668"/>
                  </a:cubicBezTo>
                  <a:cubicBezTo>
                    <a:pt x="41663" y="26667"/>
                    <a:pt x="41671" y="26667"/>
                    <a:pt x="41678" y="26667"/>
                  </a:cubicBezTo>
                  <a:close/>
                  <a:moveTo>
                    <a:pt x="31837" y="30448"/>
                  </a:moveTo>
                  <a:cubicBezTo>
                    <a:pt x="35001" y="30448"/>
                    <a:pt x="38165" y="30457"/>
                    <a:pt x="41329" y="30477"/>
                  </a:cubicBezTo>
                  <a:cubicBezTo>
                    <a:pt x="41605" y="30477"/>
                    <a:pt x="41605" y="30928"/>
                    <a:pt x="41329" y="30928"/>
                  </a:cubicBezTo>
                  <a:cubicBezTo>
                    <a:pt x="33886" y="31036"/>
                    <a:pt x="26444" y="31087"/>
                    <a:pt x="19001" y="31087"/>
                  </a:cubicBezTo>
                  <a:cubicBezTo>
                    <a:pt x="14338" y="31087"/>
                    <a:pt x="9676" y="31067"/>
                    <a:pt x="5013" y="31028"/>
                  </a:cubicBezTo>
                  <a:cubicBezTo>
                    <a:pt x="4763" y="31028"/>
                    <a:pt x="4763" y="30678"/>
                    <a:pt x="5013" y="30653"/>
                  </a:cubicBezTo>
                  <a:cubicBezTo>
                    <a:pt x="13954" y="30523"/>
                    <a:pt x="22895" y="30448"/>
                    <a:pt x="31837" y="30448"/>
                  </a:cubicBezTo>
                  <a:close/>
                  <a:moveTo>
                    <a:pt x="41079" y="33485"/>
                  </a:moveTo>
                  <a:cubicBezTo>
                    <a:pt x="41429" y="33485"/>
                    <a:pt x="41429" y="34011"/>
                    <a:pt x="41079" y="34011"/>
                  </a:cubicBezTo>
                  <a:cubicBezTo>
                    <a:pt x="29149" y="34136"/>
                    <a:pt x="17194" y="34387"/>
                    <a:pt x="5239" y="34487"/>
                  </a:cubicBezTo>
                  <a:cubicBezTo>
                    <a:pt x="4938" y="34487"/>
                    <a:pt x="4938" y="34036"/>
                    <a:pt x="5239" y="34036"/>
                  </a:cubicBezTo>
                  <a:cubicBezTo>
                    <a:pt x="17169" y="33660"/>
                    <a:pt x="29149" y="33560"/>
                    <a:pt x="41079" y="33485"/>
                  </a:cubicBezTo>
                  <a:close/>
                  <a:moveTo>
                    <a:pt x="41079" y="36617"/>
                  </a:moveTo>
                  <a:cubicBezTo>
                    <a:pt x="41404" y="36617"/>
                    <a:pt x="41404" y="37094"/>
                    <a:pt x="41079" y="37094"/>
                  </a:cubicBezTo>
                  <a:cubicBezTo>
                    <a:pt x="30993" y="37304"/>
                    <a:pt x="20855" y="37549"/>
                    <a:pt x="10738" y="37549"/>
                  </a:cubicBezTo>
                  <a:cubicBezTo>
                    <a:pt x="8787" y="37549"/>
                    <a:pt x="6837" y="37540"/>
                    <a:pt x="4888" y="37520"/>
                  </a:cubicBezTo>
                  <a:cubicBezTo>
                    <a:pt x="4612" y="37520"/>
                    <a:pt x="4612" y="37094"/>
                    <a:pt x="4888" y="37094"/>
                  </a:cubicBezTo>
                  <a:cubicBezTo>
                    <a:pt x="16943" y="36693"/>
                    <a:pt x="29023" y="36668"/>
                    <a:pt x="41079" y="36617"/>
                  </a:cubicBezTo>
                  <a:close/>
                  <a:moveTo>
                    <a:pt x="35737" y="40152"/>
                  </a:moveTo>
                  <a:cubicBezTo>
                    <a:pt x="37600" y="40152"/>
                    <a:pt x="39464" y="40188"/>
                    <a:pt x="41329" y="40277"/>
                  </a:cubicBezTo>
                  <a:cubicBezTo>
                    <a:pt x="41722" y="40301"/>
                    <a:pt x="41730" y="40904"/>
                    <a:pt x="41352" y="40904"/>
                  </a:cubicBezTo>
                  <a:cubicBezTo>
                    <a:pt x="41345" y="40904"/>
                    <a:pt x="41337" y="40904"/>
                    <a:pt x="41329" y="40903"/>
                  </a:cubicBezTo>
                  <a:cubicBezTo>
                    <a:pt x="39822" y="40831"/>
                    <a:pt x="38312" y="40801"/>
                    <a:pt x="36801" y="40801"/>
                  </a:cubicBezTo>
                  <a:cubicBezTo>
                    <a:pt x="29527" y="40801"/>
                    <a:pt x="22222" y="41492"/>
                    <a:pt x="14950" y="41492"/>
                  </a:cubicBezTo>
                  <a:cubicBezTo>
                    <a:pt x="11629" y="41492"/>
                    <a:pt x="8314" y="41348"/>
                    <a:pt x="5013" y="40928"/>
                  </a:cubicBezTo>
                  <a:cubicBezTo>
                    <a:pt x="4813" y="40903"/>
                    <a:pt x="4788" y="40602"/>
                    <a:pt x="5013" y="40602"/>
                  </a:cubicBezTo>
                  <a:cubicBezTo>
                    <a:pt x="7338" y="40747"/>
                    <a:pt x="9660" y="40802"/>
                    <a:pt x="11980" y="40802"/>
                  </a:cubicBezTo>
                  <a:cubicBezTo>
                    <a:pt x="19905" y="40802"/>
                    <a:pt x="27810" y="40152"/>
                    <a:pt x="35737" y="40152"/>
                  </a:cubicBezTo>
                  <a:close/>
                  <a:moveTo>
                    <a:pt x="44312" y="1"/>
                  </a:moveTo>
                  <a:lnTo>
                    <a:pt x="44312" y="1"/>
                  </a:lnTo>
                  <a:cubicBezTo>
                    <a:pt x="44756" y="1147"/>
                    <a:pt x="43804" y="2402"/>
                    <a:pt x="42575" y="2402"/>
                  </a:cubicBezTo>
                  <a:cubicBezTo>
                    <a:pt x="42487" y="2402"/>
                    <a:pt x="42397" y="2395"/>
                    <a:pt x="42307" y="2382"/>
                  </a:cubicBezTo>
                  <a:cubicBezTo>
                    <a:pt x="41329" y="2231"/>
                    <a:pt x="40652" y="1103"/>
                    <a:pt x="41079" y="377"/>
                  </a:cubicBezTo>
                  <a:cubicBezTo>
                    <a:pt x="40778" y="352"/>
                    <a:pt x="40477" y="327"/>
                    <a:pt x="40176" y="251"/>
                  </a:cubicBezTo>
                  <a:lnTo>
                    <a:pt x="40176" y="251"/>
                  </a:lnTo>
                  <a:cubicBezTo>
                    <a:pt x="40445" y="1132"/>
                    <a:pt x="39783" y="2108"/>
                    <a:pt x="38796" y="2108"/>
                  </a:cubicBezTo>
                  <a:cubicBezTo>
                    <a:pt x="38772" y="2108"/>
                    <a:pt x="38747" y="2107"/>
                    <a:pt x="38723" y="2106"/>
                  </a:cubicBezTo>
                  <a:cubicBezTo>
                    <a:pt x="37670" y="2056"/>
                    <a:pt x="37144" y="1078"/>
                    <a:pt x="37394" y="201"/>
                  </a:cubicBezTo>
                  <a:lnTo>
                    <a:pt x="37394" y="201"/>
                  </a:lnTo>
                  <a:cubicBezTo>
                    <a:pt x="37094" y="226"/>
                    <a:pt x="36768" y="251"/>
                    <a:pt x="36467" y="276"/>
                  </a:cubicBezTo>
                  <a:cubicBezTo>
                    <a:pt x="36764" y="1168"/>
                    <a:pt x="36131" y="2232"/>
                    <a:pt x="35075" y="2232"/>
                  </a:cubicBezTo>
                  <a:cubicBezTo>
                    <a:pt x="35063" y="2232"/>
                    <a:pt x="35051" y="2232"/>
                    <a:pt x="35038" y="2231"/>
                  </a:cubicBezTo>
                  <a:cubicBezTo>
                    <a:pt x="33885" y="2231"/>
                    <a:pt x="33334" y="1103"/>
                    <a:pt x="33685" y="151"/>
                  </a:cubicBezTo>
                  <a:cubicBezTo>
                    <a:pt x="33334" y="126"/>
                    <a:pt x="33008" y="101"/>
                    <a:pt x="32657" y="76"/>
                  </a:cubicBezTo>
                  <a:lnTo>
                    <a:pt x="32657" y="76"/>
                  </a:lnTo>
                  <a:cubicBezTo>
                    <a:pt x="33134" y="1053"/>
                    <a:pt x="32557" y="2332"/>
                    <a:pt x="31329" y="2432"/>
                  </a:cubicBezTo>
                  <a:cubicBezTo>
                    <a:pt x="31292" y="2434"/>
                    <a:pt x="31255" y="2435"/>
                    <a:pt x="31218" y="2435"/>
                  </a:cubicBezTo>
                  <a:cubicBezTo>
                    <a:pt x="30032" y="2435"/>
                    <a:pt x="29335" y="1272"/>
                    <a:pt x="29675" y="226"/>
                  </a:cubicBezTo>
                  <a:lnTo>
                    <a:pt x="28522" y="226"/>
                  </a:lnTo>
                  <a:cubicBezTo>
                    <a:pt x="29124" y="928"/>
                    <a:pt x="28622" y="2131"/>
                    <a:pt x="27645" y="2382"/>
                  </a:cubicBezTo>
                  <a:cubicBezTo>
                    <a:pt x="27522" y="2407"/>
                    <a:pt x="27391" y="2420"/>
                    <a:pt x="27258" y="2420"/>
                  </a:cubicBezTo>
                  <a:cubicBezTo>
                    <a:pt x="26740" y="2420"/>
                    <a:pt x="26179" y="2224"/>
                    <a:pt x="25840" y="1805"/>
                  </a:cubicBezTo>
                  <a:cubicBezTo>
                    <a:pt x="25439" y="1304"/>
                    <a:pt x="25590" y="753"/>
                    <a:pt x="25840" y="226"/>
                  </a:cubicBezTo>
                  <a:lnTo>
                    <a:pt x="25840" y="226"/>
                  </a:lnTo>
                  <a:cubicBezTo>
                    <a:pt x="25389" y="301"/>
                    <a:pt x="24938" y="301"/>
                    <a:pt x="24462" y="327"/>
                  </a:cubicBezTo>
                  <a:cubicBezTo>
                    <a:pt x="24788" y="1078"/>
                    <a:pt x="23885" y="2181"/>
                    <a:pt x="23008" y="2206"/>
                  </a:cubicBezTo>
                  <a:cubicBezTo>
                    <a:pt x="22985" y="2207"/>
                    <a:pt x="22963" y="2208"/>
                    <a:pt x="22941" y="2208"/>
                  </a:cubicBezTo>
                  <a:cubicBezTo>
                    <a:pt x="21909" y="2208"/>
                    <a:pt x="21412" y="1085"/>
                    <a:pt x="21755" y="226"/>
                  </a:cubicBezTo>
                  <a:cubicBezTo>
                    <a:pt x="21379" y="226"/>
                    <a:pt x="21028" y="226"/>
                    <a:pt x="20652" y="201"/>
                  </a:cubicBezTo>
                  <a:lnTo>
                    <a:pt x="20652" y="201"/>
                  </a:lnTo>
                  <a:cubicBezTo>
                    <a:pt x="21053" y="1078"/>
                    <a:pt x="20552" y="2181"/>
                    <a:pt x="19474" y="2256"/>
                  </a:cubicBezTo>
                  <a:cubicBezTo>
                    <a:pt x="19438" y="2259"/>
                    <a:pt x="19401" y="2260"/>
                    <a:pt x="19366" y="2260"/>
                  </a:cubicBezTo>
                  <a:cubicBezTo>
                    <a:pt x="18210" y="2260"/>
                    <a:pt x="17632" y="1099"/>
                    <a:pt x="18021" y="126"/>
                  </a:cubicBezTo>
                  <a:cubicBezTo>
                    <a:pt x="17519" y="126"/>
                    <a:pt x="17018" y="126"/>
                    <a:pt x="16542" y="101"/>
                  </a:cubicBezTo>
                  <a:lnTo>
                    <a:pt x="16542" y="101"/>
                  </a:lnTo>
                  <a:cubicBezTo>
                    <a:pt x="17093" y="928"/>
                    <a:pt x="16717" y="2231"/>
                    <a:pt x="15565" y="2382"/>
                  </a:cubicBezTo>
                  <a:cubicBezTo>
                    <a:pt x="15459" y="2398"/>
                    <a:pt x="15360" y="2406"/>
                    <a:pt x="15265" y="2406"/>
                  </a:cubicBezTo>
                  <a:cubicBezTo>
                    <a:pt x="14075" y="2406"/>
                    <a:pt x="13722" y="1153"/>
                    <a:pt x="14186" y="201"/>
                  </a:cubicBezTo>
                  <a:lnTo>
                    <a:pt x="14186" y="201"/>
                  </a:lnTo>
                  <a:cubicBezTo>
                    <a:pt x="14019" y="210"/>
                    <a:pt x="13852" y="212"/>
                    <a:pt x="13686" y="212"/>
                  </a:cubicBezTo>
                  <a:cubicBezTo>
                    <a:pt x="13353" y="212"/>
                    <a:pt x="13025" y="201"/>
                    <a:pt x="12707" y="201"/>
                  </a:cubicBezTo>
                  <a:cubicBezTo>
                    <a:pt x="12958" y="602"/>
                    <a:pt x="13008" y="1129"/>
                    <a:pt x="12808" y="1580"/>
                  </a:cubicBezTo>
                  <a:cubicBezTo>
                    <a:pt x="12587" y="2109"/>
                    <a:pt x="12056" y="2425"/>
                    <a:pt x="11505" y="2425"/>
                  </a:cubicBezTo>
                  <a:cubicBezTo>
                    <a:pt x="11430" y="2425"/>
                    <a:pt x="11354" y="2419"/>
                    <a:pt x="11279" y="2407"/>
                  </a:cubicBezTo>
                  <a:cubicBezTo>
                    <a:pt x="10627" y="2332"/>
                    <a:pt x="10076" y="1830"/>
                    <a:pt x="10001" y="1179"/>
                  </a:cubicBezTo>
                  <a:cubicBezTo>
                    <a:pt x="9976" y="803"/>
                    <a:pt x="10101" y="452"/>
                    <a:pt x="10352" y="201"/>
                  </a:cubicBezTo>
                  <a:lnTo>
                    <a:pt x="10352" y="201"/>
                  </a:lnTo>
                  <a:cubicBezTo>
                    <a:pt x="9900" y="276"/>
                    <a:pt x="9474" y="301"/>
                    <a:pt x="9048" y="301"/>
                  </a:cubicBezTo>
                  <a:cubicBezTo>
                    <a:pt x="9299" y="778"/>
                    <a:pt x="9299" y="1379"/>
                    <a:pt x="9073" y="1855"/>
                  </a:cubicBezTo>
                  <a:cubicBezTo>
                    <a:pt x="8811" y="2380"/>
                    <a:pt x="8262" y="2676"/>
                    <a:pt x="7693" y="2676"/>
                  </a:cubicBezTo>
                  <a:cubicBezTo>
                    <a:pt x="7610" y="2676"/>
                    <a:pt x="7527" y="2670"/>
                    <a:pt x="7444" y="2657"/>
                  </a:cubicBezTo>
                  <a:cubicBezTo>
                    <a:pt x="6793" y="2557"/>
                    <a:pt x="6291" y="2081"/>
                    <a:pt x="6241" y="1404"/>
                  </a:cubicBezTo>
                  <a:cubicBezTo>
                    <a:pt x="6191" y="1003"/>
                    <a:pt x="6367" y="502"/>
                    <a:pt x="6667" y="226"/>
                  </a:cubicBezTo>
                  <a:lnTo>
                    <a:pt x="6667" y="226"/>
                  </a:lnTo>
                  <a:cubicBezTo>
                    <a:pt x="6520" y="233"/>
                    <a:pt x="6370" y="236"/>
                    <a:pt x="6220" y="236"/>
                  </a:cubicBezTo>
                  <a:cubicBezTo>
                    <a:pt x="5809" y="236"/>
                    <a:pt x="5392" y="213"/>
                    <a:pt x="4988" y="176"/>
                  </a:cubicBezTo>
                  <a:lnTo>
                    <a:pt x="4988" y="176"/>
                  </a:lnTo>
                  <a:cubicBezTo>
                    <a:pt x="5765" y="1003"/>
                    <a:pt x="5189" y="2532"/>
                    <a:pt x="3961" y="2607"/>
                  </a:cubicBezTo>
                  <a:cubicBezTo>
                    <a:pt x="3896" y="2614"/>
                    <a:pt x="3830" y="2617"/>
                    <a:pt x="3763" y="2617"/>
                  </a:cubicBezTo>
                  <a:cubicBezTo>
                    <a:pt x="3085" y="2617"/>
                    <a:pt x="2350" y="2273"/>
                    <a:pt x="2031" y="1680"/>
                  </a:cubicBezTo>
                  <a:cubicBezTo>
                    <a:pt x="1855" y="1354"/>
                    <a:pt x="1855" y="953"/>
                    <a:pt x="2006" y="652"/>
                  </a:cubicBezTo>
                  <a:lnTo>
                    <a:pt x="2006" y="652"/>
                  </a:lnTo>
                  <a:cubicBezTo>
                    <a:pt x="1790" y="699"/>
                    <a:pt x="1561" y="718"/>
                    <a:pt x="1329" y="718"/>
                  </a:cubicBezTo>
                  <a:cubicBezTo>
                    <a:pt x="941" y="718"/>
                    <a:pt x="547" y="665"/>
                    <a:pt x="201" y="602"/>
                  </a:cubicBezTo>
                  <a:lnTo>
                    <a:pt x="176" y="602"/>
                  </a:lnTo>
                  <a:cubicBezTo>
                    <a:pt x="527" y="6166"/>
                    <a:pt x="652" y="11755"/>
                    <a:pt x="652" y="17369"/>
                  </a:cubicBezTo>
                  <a:cubicBezTo>
                    <a:pt x="652" y="27369"/>
                    <a:pt x="251" y="37419"/>
                    <a:pt x="1" y="47369"/>
                  </a:cubicBezTo>
                  <a:cubicBezTo>
                    <a:pt x="1877" y="47360"/>
                    <a:pt x="3753" y="47357"/>
                    <a:pt x="5629" y="47357"/>
                  </a:cubicBezTo>
                  <a:cubicBezTo>
                    <a:pt x="12383" y="47357"/>
                    <a:pt x="19133" y="47403"/>
                    <a:pt x="25885" y="47403"/>
                  </a:cubicBezTo>
                  <a:cubicBezTo>
                    <a:pt x="32660" y="47403"/>
                    <a:pt x="39436" y="47356"/>
                    <a:pt x="46216" y="47169"/>
                  </a:cubicBezTo>
                  <a:cubicBezTo>
                    <a:pt x="46241" y="47169"/>
                    <a:pt x="46267" y="47194"/>
                    <a:pt x="46317" y="47194"/>
                  </a:cubicBezTo>
                  <a:cubicBezTo>
                    <a:pt x="45815" y="39349"/>
                    <a:pt x="46116" y="31379"/>
                    <a:pt x="46091" y="23510"/>
                  </a:cubicBezTo>
                  <a:cubicBezTo>
                    <a:pt x="46066" y="15690"/>
                    <a:pt x="46116" y="7870"/>
                    <a:pt x="46166" y="51"/>
                  </a:cubicBezTo>
                  <a:lnTo>
                    <a:pt x="46166" y="51"/>
                  </a:lnTo>
                  <a:cubicBezTo>
                    <a:pt x="45946" y="60"/>
                    <a:pt x="45723" y="66"/>
                    <a:pt x="45497" y="66"/>
                  </a:cubicBezTo>
                  <a:cubicBezTo>
                    <a:pt x="45106" y="66"/>
                    <a:pt x="44709" y="48"/>
                    <a:pt x="44312" y="1"/>
                  </a:cubicBezTo>
                  <a:close/>
                </a:path>
              </a:pathLst>
            </a:custGeom>
            <a:solidFill>
              <a:schemeClr val="lt1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9" name="Google Shape;729;p24"/>
            <p:cNvSpPr/>
            <p:nvPr/>
          </p:nvSpPr>
          <p:spPr>
            <a:xfrm>
              <a:off x="1631725" y="1023800"/>
              <a:ext cx="932975" cy="17650"/>
            </a:xfrm>
            <a:custGeom>
              <a:avLst/>
              <a:gdLst/>
              <a:ahLst/>
              <a:cxnLst/>
              <a:rect l="l" t="t" r="r" b="b"/>
              <a:pathLst>
                <a:path w="37319" h="706" extrusionOk="0">
                  <a:moveTo>
                    <a:pt x="24005" y="1"/>
                  </a:moveTo>
                  <a:cubicBezTo>
                    <a:pt x="16063" y="1"/>
                    <a:pt x="8121" y="34"/>
                    <a:pt x="201" y="277"/>
                  </a:cubicBezTo>
                  <a:cubicBezTo>
                    <a:pt x="25" y="302"/>
                    <a:pt x="0" y="578"/>
                    <a:pt x="201" y="578"/>
                  </a:cubicBezTo>
                  <a:cubicBezTo>
                    <a:pt x="4399" y="673"/>
                    <a:pt x="8603" y="705"/>
                    <a:pt x="12810" y="705"/>
                  </a:cubicBezTo>
                  <a:cubicBezTo>
                    <a:pt x="20859" y="705"/>
                    <a:pt x="28919" y="586"/>
                    <a:pt x="36968" y="553"/>
                  </a:cubicBezTo>
                  <a:cubicBezTo>
                    <a:pt x="37311" y="553"/>
                    <a:pt x="37319" y="1"/>
                    <a:pt x="36990" y="1"/>
                  </a:cubicBezTo>
                  <a:cubicBezTo>
                    <a:pt x="36983" y="1"/>
                    <a:pt x="36975" y="1"/>
                    <a:pt x="36968" y="2"/>
                  </a:cubicBezTo>
                  <a:cubicBezTo>
                    <a:pt x="35630" y="4"/>
                    <a:pt x="34292" y="5"/>
                    <a:pt x="32954" y="5"/>
                  </a:cubicBezTo>
                  <a:cubicBezTo>
                    <a:pt x="29972" y="5"/>
                    <a:pt x="26988" y="1"/>
                    <a:pt x="24005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0" name="Google Shape;730;p24"/>
            <p:cNvSpPr/>
            <p:nvPr/>
          </p:nvSpPr>
          <p:spPr>
            <a:xfrm>
              <a:off x="1633600" y="849000"/>
              <a:ext cx="924200" cy="26400"/>
            </a:xfrm>
            <a:custGeom>
              <a:avLst/>
              <a:gdLst/>
              <a:ahLst/>
              <a:cxnLst/>
              <a:rect l="l" t="t" r="r" b="b"/>
              <a:pathLst>
                <a:path w="36968" h="1056" extrusionOk="0">
                  <a:moveTo>
                    <a:pt x="36665" y="0"/>
                  </a:moveTo>
                  <a:cubicBezTo>
                    <a:pt x="36658" y="0"/>
                    <a:pt x="36650" y="1"/>
                    <a:pt x="36642" y="1"/>
                  </a:cubicBezTo>
                  <a:cubicBezTo>
                    <a:pt x="24512" y="302"/>
                    <a:pt x="12256" y="1"/>
                    <a:pt x="126" y="628"/>
                  </a:cubicBezTo>
                  <a:cubicBezTo>
                    <a:pt x="0" y="628"/>
                    <a:pt x="0" y="803"/>
                    <a:pt x="126" y="803"/>
                  </a:cubicBezTo>
                  <a:cubicBezTo>
                    <a:pt x="3812" y="986"/>
                    <a:pt x="7517" y="1056"/>
                    <a:pt x="11229" y="1056"/>
                  </a:cubicBezTo>
                  <a:cubicBezTo>
                    <a:pt x="19707" y="1056"/>
                    <a:pt x="28223" y="694"/>
                    <a:pt x="36642" y="502"/>
                  </a:cubicBezTo>
                  <a:cubicBezTo>
                    <a:pt x="36960" y="478"/>
                    <a:pt x="36968" y="0"/>
                    <a:pt x="3666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1" name="Google Shape;731;p24"/>
            <p:cNvSpPr/>
            <p:nvPr/>
          </p:nvSpPr>
          <p:spPr>
            <a:xfrm>
              <a:off x="1624825" y="765850"/>
              <a:ext cx="931725" cy="15325"/>
            </a:xfrm>
            <a:custGeom>
              <a:avLst/>
              <a:gdLst/>
              <a:ahLst/>
              <a:cxnLst/>
              <a:rect l="l" t="t" r="r" b="b"/>
              <a:pathLst>
                <a:path w="37269" h="613" extrusionOk="0">
                  <a:moveTo>
                    <a:pt x="14932" y="0"/>
                  </a:moveTo>
                  <a:cubicBezTo>
                    <a:pt x="9993" y="0"/>
                    <a:pt x="5055" y="58"/>
                    <a:pt x="126" y="270"/>
                  </a:cubicBezTo>
                  <a:cubicBezTo>
                    <a:pt x="1" y="270"/>
                    <a:pt x="1" y="470"/>
                    <a:pt x="126" y="470"/>
                  </a:cubicBezTo>
                  <a:cubicBezTo>
                    <a:pt x="3600" y="576"/>
                    <a:pt x="7078" y="613"/>
                    <a:pt x="10557" y="613"/>
                  </a:cubicBezTo>
                  <a:cubicBezTo>
                    <a:pt x="17949" y="613"/>
                    <a:pt x="25349" y="449"/>
                    <a:pt x="32735" y="449"/>
                  </a:cubicBezTo>
                  <a:cubicBezTo>
                    <a:pt x="34163" y="449"/>
                    <a:pt x="35591" y="456"/>
                    <a:pt x="37018" y="470"/>
                  </a:cubicBezTo>
                  <a:cubicBezTo>
                    <a:pt x="37269" y="470"/>
                    <a:pt x="37269" y="69"/>
                    <a:pt x="37018" y="69"/>
                  </a:cubicBezTo>
                  <a:cubicBezTo>
                    <a:pt x="35627" y="80"/>
                    <a:pt x="34236" y="85"/>
                    <a:pt x="32844" y="85"/>
                  </a:cubicBezTo>
                  <a:cubicBezTo>
                    <a:pt x="26878" y="85"/>
                    <a:pt x="20904" y="0"/>
                    <a:pt x="14932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2" name="Google Shape;732;p24"/>
            <p:cNvSpPr/>
            <p:nvPr/>
          </p:nvSpPr>
          <p:spPr>
            <a:xfrm>
              <a:off x="1617300" y="1111525"/>
              <a:ext cx="938000" cy="28850"/>
            </a:xfrm>
            <a:custGeom>
              <a:avLst/>
              <a:gdLst/>
              <a:ahLst/>
              <a:cxnLst/>
              <a:rect l="l" t="t" r="r" b="b"/>
              <a:pathLst>
                <a:path w="37520" h="1154" extrusionOk="0">
                  <a:moveTo>
                    <a:pt x="37217" y="1"/>
                  </a:moveTo>
                  <a:cubicBezTo>
                    <a:pt x="37210" y="1"/>
                    <a:pt x="37202" y="1"/>
                    <a:pt x="37194" y="2"/>
                  </a:cubicBezTo>
                  <a:cubicBezTo>
                    <a:pt x="24863" y="528"/>
                    <a:pt x="12532" y="352"/>
                    <a:pt x="201" y="553"/>
                  </a:cubicBezTo>
                  <a:cubicBezTo>
                    <a:pt x="1" y="553"/>
                    <a:pt x="1" y="879"/>
                    <a:pt x="201" y="879"/>
                  </a:cubicBezTo>
                  <a:cubicBezTo>
                    <a:pt x="4211" y="1075"/>
                    <a:pt x="8230" y="1154"/>
                    <a:pt x="12253" y="1154"/>
                  </a:cubicBezTo>
                  <a:cubicBezTo>
                    <a:pt x="20578" y="1154"/>
                    <a:pt x="28914" y="816"/>
                    <a:pt x="37194" y="478"/>
                  </a:cubicBezTo>
                  <a:cubicBezTo>
                    <a:pt x="37512" y="478"/>
                    <a:pt x="37520" y="1"/>
                    <a:pt x="37217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3" name="Google Shape;733;p24"/>
            <p:cNvSpPr/>
            <p:nvPr/>
          </p:nvSpPr>
          <p:spPr>
            <a:xfrm>
              <a:off x="1624825" y="1206075"/>
              <a:ext cx="921075" cy="16000"/>
            </a:xfrm>
            <a:custGeom>
              <a:avLst/>
              <a:gdLst/>
              <a:ahLst/>
              <a:cxnLst/>
              <a:rect l="l" t="t" r="r" b="b"/>
              <a:pathLst>
                <a:path w="36843" h="640" extrusionOk="0">
                  <a:moveTo>
                    <a:pt x="27075" y="0"/>
                  </a:moveTo>
                  <a:cubicBezTo>
                    <a:pt x="18133" y="0"/>
                    <a:pt x="9192" y="75"/>
                    <a:pt x="251" y="205"/>
                  </a:cubicBezTo>
                  <a:cubicBezTo>
                    <a:pt x="1" y="230"/>
                    <a:pt x="1" y="580"/>
                    <a:pt x="251" y="580"/>
                  </a:cubicBezTo>
                  <a:cubicBezTo>
                    <a:pt x="4914" y="619"/>
                    <a:pt x="9576" y="639"/>
                    <a:pt x="14239" y="639"/>
                  </a:cubicBezTo>
                  <a:cubicBezTo>
                    <a:pt x="21682" y="639"/>
                    <a:pt x="29124" y="588"/>
                    <a:pt x="36567" y="480"/>
                  </a:cubicBezTo>
                  <a:cubicBezTo>
                    <a:pt x="36843" y="480"/>
                    <a:pt x="36843" y="29"/>
                    <a:pt x="36567" y="29"/>
                  </a:cubicBezTo>
                  <a:cubicBezTo>
                    <a:pt x="33403" y="9"/>
                    <a:pt x="30239" y="0"/>
                    <a:pt x="27075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4" name="Google Shape;734;p24"/>
            <p:cNvSpPr/>
            <p:nvPr/>
          </p:nvSpPr>
          <p:spPr>
            <a:xfrm>
              <a:off x="1625450" y="1448675"/>
              <a:ext cx="923575" cy="33500"/>
            </a:xfrm>
            <a:custGeom>
              <a:avLst/>
              <a:gdLst/>
              <a:ahLst/>
              <a:cxnLst/>
              <a:rect l="l" t="t" r="r" b="b"/>
              <a:pathLst>
                <a:path w="36943" h="1340" extrusionOk="0">
                  <a:moveTo>
                    <a:pt x="30950" y="0"/>
                  </a:moveTo>
                  <a:cubicBezTo>
                    <a:pt x="23023" y="0"/>
                    <a:pt x="15118" y="650"/>
                    <a:pt x="7193" y="650"/>
                  </a:cubicBezTo>
                  <a:cubicBezTo>
                    <a:pt x="4873" y="650"/>
                    <a:pt x="2551" y="595"/>
                    <a:pt x="226" y="450"/>
                  </a:cubicBezTo>
                  <a:cubicBezTo>
                    <a:pt x="1" y="450"/>
                    <a:pt x="26" y="751"/>
                    <a:pt x="226" y="776"/>
                  </a:cubicBezTo>
                  <a:cubicBezTo>
                    <a:pt x="3527" y="1196"/>
                    <a:pt x="6842" y="1340"/>
                    <a:pt x="10163" y="1340"/>
                  </a:cubicBezTo>
                  <a:cubicBezTo>
                    <a:pt x="17435" y="1340"/>
                    <a:pt x="24740" y="649"/>
                    <a:pt x="32014" y="649"/>
                  </a:cubicBezTo>
                  <a:cubicBezTo>
                    <a:pt x="33525" y="649"/>
                    <a:pt x="35035" y="679"/>
                    <a:pt x="36542" y="751"/>
                  </a:cubicBezTo>
                  <a:cubicBezTo>
                    <a:pt x="36550" y="752"/>
                    <a:pt x="36558" y="752"/>
                    <a:pt x="36565" y="752"/>
                  </a:cubicBezTo>
                  <a:cubicBezTo>
                    <a:pt x="36943" y="752"/>
                    <a:pt x="36935" y="149"/>
                    <a:pt x="36542" y="125"/>
                  </a:cubicBezTo>
                  <a:cubicBezTo>
                    <a:pt x="34677" y="36"/>
                    <a:pt x="32813" y="0"/>
                    <a:pt x="30950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5" name="Google Shape;735;p24"/>
            <p:cNvSpPr/>
            <p:nvPr/>
          </p:nvSpPr>
          <p:spPr>
            <a:xfrm>
              <a:off x="1624200" y="934225"/>
              <a:ext cx="919200" cy="21800"/>
            </a:xfrm>
            <a:custGeom>
              <a:avLst/>
              <a:gdLst/>
              <a:ahLst/>
              <a:cxnLst/>
              <a:rect l="l" t="t" r="r" b="b"/>
              <a:pathLst>
                <a:path w="36768" h="872" extrusionOk="0">
                  <a:moveTo>
                    <a:pt x="26200" y="37"/>
                  </a:moveTo>
                  <a:cubicBezTo>
                    <a:pt x="23572" y="37"/>
                    <a:pt x="20944" y="54"/>
                    <a:pt x="18321" y="76"/>
                  </a:cubicBezTo>
                  <a:cubicBezTo>
                    <a:pt x="12281" y="126"/>
                    <a:pt x="6166" y="1"/>
                    <a:pt x="151" y="602"/>
                  </a:cubicBezTo>
                  <a:cubicBezTo>
                    <a:pt x="26" y="602"/>
                    <a:pt x="0" y="828"/>
                    <a:pt x="151" y="828"/>
                  </a:cubicBezTo>
                  <a:cubicBezTo>
                    <a:pt x="1223" y="859"/>
                    <a:pt x="2297" y="872"/>
                    <a:pt x="3372" y="872"/>
                  </a:cubicBezTo>
                  <a:cubicBezTo>
                    <a:pt x="8352" y="872"/>
                    <a:pt x="13353" y="593"/>
                    <a:pt x="18321" y="552"/>
                  </a:cubicBezTo>
                  <a:cubicBezTo>
                    <a:pt x="19725" y="540"/>
                    <a:pt x="21130" y="536"/>
                    <a:pt x="22536" y="536"/>
                  </a:cubicBezTo>
                  <a:cubicBezTo>
                    <a:pt x="27179" y="536"/>
                    <a:pt x="31830" y="589"/>
                    <a:pt x="36467" y="627"/>
                  </a:cubicBezTo>
                  <a:cubicBezTo>
                    <a:pt x="36768" y="627"/>
                    <a:pt x="36768" y="176"/>
                    <a:pt x="36467" y="151"/>
                  </a:cubicBezTo>
                  <a:cubicBezTo>
                    <a:pt x="33050" y="66"/>
                    <a:pt x="29624" y="37"/>
                    <a:pt x="26200" y="37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6" name="Google Shape;736;p24"/>
            <p:cNvSpPr/>
            <p:nvPr/>
          </p:nvSpPr>
          <p:spPr>
            <a:xfrm>
              <a:off x="1629200" y="1281975"/>
              <a:ext cx="912325" cy="25100"/>
            </a:xfrm>
            <a:custGeom>
              <a:avLst/>
              <a:gdLst/>
              <a:ahLst/>
              <a:cxnLst/>
              <a:rect l="l" t="t" r="r" b="b"/>
              <a:pathLst>
                <a:path w="36493" h="1004" extrusionOk="0">
                  <a:moveTo>
                    <a:pt x="36142" y="1"/>
                  </a:moveTo>
                  <a:cubicBezTo>
                    <a:pt x="24212" y="76"/>
                    <a:pt x="12232" y="176"/>
                    <a:pt x="302" y="552"/>
                  </a:cubicBezTo>
                  <a:cubicBezTo>
                    <a:pt x="1" y="552"/>
                    <a:pt x="1" y="1003"/>
                    <a:pt x="302" y="1003"/>
                  </a:cubicBezTo>
                  <a:cubicBezTo>
                    <a:pt x="12257" y="903"/>
                    <a:pt x="24212" y="652"/>
                    <a:pt x="36142" y="527"/>
                  </a:cubicBezTo>
                  <a:cubicBezTo>
                    <a:pt x="36492" y="527"/>
                    <a:pt x="36492" y="1"/>
                    <a:pt x="36142" y="1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7" name="Google Shape;737;p24"/>
            <p:cNvSpPr/>
            <p:nvPr/>
          </p:nvSpPr>
          <p:spPr>
            <a:xfrm>
              <a:off x="1621075" y="1360300"/>
              <a:ext cx="919825" cy="23325"/>
            </a:xfrm>
            <a:custGeom>
              <a:avLst/>
              <a:gdLst/>
              <a:ahLst/>
              <a:cxnLst/>
              <a:rect l="l" t="t" r="r" b="b"/>
              <a:pathLst>
                <a:path w="36793" h="933" extrusionOk="0">
                  <a:moveTo>
                    <a:pt x="36467" y="0"/>
                  </a:moveTo>
                  <a:cubicBezTo>
                    <a:pt x="24411" y="51"/>
                    <a:pt x="12331" y="76"/>
                    <a:pt x="276" y="477"/>
                  </a:cubicBezTo>
                  <a:cubicBezTo>
                    <a:pt x="0" y="477"/>
                    <a:pt x="0" y="903"/>
                    <a:pt x="276" y="903"/>
                  </a:cubicBezTo>
                  <a:cubicBezTo>
                    <a:pt x="2225" y="923"/>
                    <a:pt x="4175" y="932"/>
                    <a:pt x="6126" y="932"/>
                  </a:cubicBezTo>
                  <a:cubicBezTo>
                    <a:pt x="16243" y="932"/>
                    <a:pt x="26381" y="687"/>
                    <a:pt x="36467" y="477"/>
                  </a:cubicBezTo>
                  <a:cubicBezTo>
                    <a:pt x="36792" y="477"/>
                    <a:pt x="36792" y="0"/>
                    <a:pt x="36467" y="0"/>
                  </a:cubicBezTo>
                  <a:close/>
                </a:path>
              </a:pathLst>
            </a:custGeom>
            <a:solidFill>
              <a:srgbClr val="1C1C1B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</p:spTree>
    <p:extLst>
      <p:ext uri="{BB962C8B-B14F-4D97-AF65-F5344CB8AC3E}">
        <p14:creationId xmlns:p14="http://schemas.microsoft.com/office/powerpoint/2010/main" val="2127873544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+ Text 3">
  <p:cSld name="Title + Text 3">
    <p:spTree>
      <p:nvGrpSpPr>
        <p:cNvPr id="1" name="Shape 7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39" name="Google Shape;739;p2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740" name="Google Shape;740;p2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741" name="Google Shape;741;p2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742" name="Google Shape;742;p2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743" name="Google Shape;743;p2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4" name="Google Shape;744;p2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5" name="Google Shape;745;p2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6" name="Google Shape;746;p2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7" name="Google Shape;747;p2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8" name="Google Shape;748;p2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49" name="Google Shape;749;p2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0" name="Google Shape;750;p2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1" name="Google Shape;751;p2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2" name="Google Shape;752;p2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3" name="Google Shape;753;p2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4" name="Google Shape;754;p2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5" name="Google Shape;755;p2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6" name="Google Shape;756;p2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57" name="Google Shape;757;p2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758" name="Google Shape;758;p2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759" name="Google Shape;759;p2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0" name="Google Shape;760;p2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1" name="Google Shape;761;p2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2" name="Google Shape;762;p2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3" name="Google Shape;763;p2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4" name="Google Shape;764;p2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5" name="Google Shape;765;p2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6" name="Google Shape;766;p2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7" name="Google Shape;767;p2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8" name="Google Shape;768;p2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69" name="Google Shape;769;p2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0" name="Google Shape;770;p2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1" name="Google Shape;771;p2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2" name="Google Shape;772;p2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773" name="Google Shape;773;p2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774" name="Google Shape;774;p2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5" name="Google Shape;775;p2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6" name="Google Shape;776;p2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7" name="Google Shape;777;p2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8" name="Google Shape;778;p2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779" name="Google Shape;779;p2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780" name="Google Shape;780;p25"/>
          <p:cNvSpPr txBox="1">
            <a:spLocks noGrp="1"/>
          </p:cNvSpPr>
          <p:nvPr>
            <p:ph type="subTitle" idx="1"/>
          </p:nvPr>
        </p:nvSpPr>
        <p:spPr>
          <a:xfrm>
            <a:off x="6302975" y="2571750"/>
            <a:ext cx="2121300" cy="15942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lvl="0" algn="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781" name="Google Shape;781;p25"/>
          <p:cNvSpPr txBox="1">
            <a:spLocks noGrp="1"/>
          </p:cNvSpPr>
          <p:nvPr>
            <p:ph type="title"/>
          </p:nvPr>
        </p:nvSpPr>
        <p:spPr>
          <a:xfrm>
            <a:off x="6682500" y="1452213"/>
            <a:ext cx="1741500" cy="9936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r" rt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 algn="r" rt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310245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bg>
      <p:bgPr>
        <a:solidFill>
          <a:schemeClr val="lt1"/>
        </a:solidFill>
        <a:effectLst/>
      </p:bgPr>
    </p:bg>
    <p:spTree>
      <p:nvGrpSpPr>
        <p:cNvPr id="1" name="Shape 782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26461295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 header">
    <p:spTree>
      <p:nvGrpSpPr>
        <p:cNvPr id="1" name="Shape 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Google Shape;52;p3"/>
          <p:cNvSpPr txBox="1">
            <a:spLocks noGrp="1"/>
          </p:cNvSpPr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70387437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body" type="tx">
  <p:cSld name="Title and body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4"/>
          <p:cNvSpPr/>
          <p:nvPr/>
        </p:nvSpPr>
        <p:spPr>
          <a:xfrm>
            <a:off x="8740343" y="1780347"/>
            <a:ext cx="20479" cy="58449"/>
          </a:xfrm>
          <a:custGeom>
            <a:avLst/>
            <a:gdLst/>
            <a:ahLst/>
            <a:cxnLst/>
            <a:rect l="l" t="t" r="r" b="b"/>
            <a:pathLst>
              <a:path w="488" h="1403" extrusionOk="0">
                <a:moveTo>
                  <a:pt x="249" y="0"/>
                </a:moveTo>
                <a:cubicBezTo>
                  <a:pt x="193" y="0"/>
                  <a:pt x="139" y="35"/>
                  <a:pt x="118" y="90"/>
                </a:cubicBezTo>
                <a:cubicBezTo>
                  <a:pt x="73" y="190"/>
                  <a:pt x="46" y="289"/>
                  <a:pt x="28" y="397"/>
                </a:cubicBezTo>
                <a:cubicBezTo>
                  <a:pt x="19" y="442"/>
                  <a:pt x="1" y="496"/>
                  <a:pt x="19" y="541"/>
                </a:cubicBezTo>
                <a:cubicBezTo>
                  <a:pt x="19" y="559"/>
                  <a:pt x="28" y="568"/>
                  <a:pt x="37" y="586"/>
                </a:cubicBezTo>
                <a:cubicBezTo>
                  <a:pt x="64" y="595"/>
                  <a:pt x="145" y="613"/>
                  <a:pt x="145" y="622"/>
                </a:cubicBezTo>
                <a:cubicBezTo>
                  <a:pt x="145" y="631"/>
                  <a:pt x="100" y="649"/>
                  <a:pt x="73" y="658"/>
                </a:cubicBezTo>
                <a:cubicBezTo>
                  <a:pt x="37" y="667"/>
                  <a:pt x="46" y="685"/>
                  <a:pt x="46" y="694"/>
                </a:cubicBezTo>
                <a:cubicBezTo>
                  <a:pt x="37" y="902"/>
                  <a:pt x="46" y="1100"/>
                  <a:pt x="109" y="1307"/>
                </a:cubicBezTo>
                <a:cubicBezTo>
                  <a:pt x="118" y="1343"/>
                  <a:pt x="154" y="1379"/>
                  <a:pt x="190" y="1397"/>
                </a:cubicBezTo>
                <a:cubicBezTo>
                  <a:pt x="203" y="1401"/>
                  <a:pt x="215" y="1402"/>
                  <a:pt x="228" y="1402"/>
                </a:cubicBezTo>
                <a:cubicBezTo>
                  <a:pt x="289" y="1402"/>
                  <a:pt x="348" y="1367"/>
                  <a:pt x="371" y="1307"/>
                </a:cubicBezTo>
                <a:cubicBezTo>
                  <a:pt x="434" y="1109"/>
                  <a:pt x="443" y="902"/>
                  <a:pt x="443" y="703"/>
                </a:cubicBezTo>
                <a:cubicBezTo>
                  <a:pt x="443" y="685"/>
                  <a:pt x="452" y="676"/>
                  <a:pt x="416" y="658"/>
                </a:cubicBezTo>
                <a:cubicBezTo>
                  <a:pt x="389" y="649"/>
                  <a:pt x="344" y="640"/>
                  <a:pt x="344" y="622"/>
                </a:cubicBezTo>
                <a:cubicBezTo>
                  <a:pt x="344" y="613"/>
                  <a:pt x="425" y="595"/>
                  <a:pt x="443" y="586"/>
                </a:cubicBezTo>
                <a:cubicBezTo>
                  <a:pt x="461" y="577"/>
                  <a:pt x="470" y="559"/>
                  <a:pt x="470" y="550"/>
                </a:cubicBezTo>
                <a:cubicBezTo>
                  <a:pt x="488" y="496"/>
                  <a:pt x="470" y="451"/>
                  <a:pt x="461" y="397"/>
                </a:cubicBezTo>
                <a:cubicBezTo>
                  <a:pt x="443" y="298"/>
                  <a:pt x="416" y="190"/>
                  <a:pt x="380" y="90"/>
                </a:cubicBezTo>
                <a:cubicBezTo>
                  <a:pt x="362" y="54"/>
                  <a:pt x="335" y="27"/>
                  <a:pt x="298" y="9"/>
                </a:cubicBezTo>
                <a:cubicBezTo>
                  <a:pt x="282" y="3"/>
                  <a:pt x="266" y="0"/>
                  <a:pt x="249" y="0"/>
                </a:cubicBezTo>
                <a:close/>
              </a:path>
            </a:pathLst>
          </a:custGeom>
          <a:solidFill>
            <a:schemeClr val="dk2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lvl="0" indent="0" algn="l" rtl="0">
              <a:spcBef>
                <a:spcPts val="0"/>
              </a:spcBef>
              <a:spcAft>
                <a:spcPts val="0"/>
              </a:spcAft>
              <a:buNone/>
            </a:pPr>
            <a:endParaRPr/>
          </a:p>
        </p:txBody>
      </p:sp>
      <p:grpSp>
        <p:nvGrpSpPr>
          <p:cNvPr id="55" name="Google Shape;55;p4"/>
          <p:cNvGrpSpPr/>
          <p:nvPr/>
        </p:nvGrpSpPr>
        <p:grpSpPr>
          <a:xfrm>
            <a:off x="-1700" y="329"/>
            <a:ext cx="9147400" cy="5142843"/>
            <a:chOff x="238125" y="854700"/>
            <a:chExt cx="7142500" cy="4015650"/>
          </a:xfrm>
        </p:grpSpPr>
        <p:sp>
          <p:nvSpPr>
            <p:cNvPr id="56" name="Google Shape;56;p4"/>
            <p:cNvSpPr/>
            <p:nvPr/>
          </p:nvSpPr>
          <p:spPr>
            <a:xfrm>
              <a:off x="238125" y="854700"/>
              <a:ext cx="7142500" cy="4015650"/>
            </a:xfrm>
            <a:custGeom>
              <a:avLst/>
              <a:gdLst/>
              <a:ahLst/>
              <a:cxnLst/>
              <a:rect l="l" t="t" r="r" b="b"/>
              <a:pathLst>
                <a:path w="285700" h="160626" extrusionOk="0">
                  <a:moveTo>
                    <a:pt x="5823" y="8897"/>
                  </a:moveTo>
                  <a:cubicBezTo>
                    <a:pt x="6990" y="8897"/>
                    <a:pt x="7943" y="9851"/>
                    <a:pt x="7943" y="11018"/>
                  </a:cubicBezTo>
                  <a:cubicBezTo>
                    <a:pt x="7943" y="12185"/>
                    <a:pt x="6990" y="13139"/>
                    <a:pt x="5823" y="13139"/>
                  </a:cubicBezTo>
                  <a:cubicBezTo>
                    <a:pt x="4656" y="13139"/>
                    <a:pt x="3714" y="12185"/>
                    <a:pt x="3714" y="11018"/>
                  </a:cubicBezTo>
                  <a:cubicBezTo>
                    <a:pt x="3714" y="9851"/>
                    <a:pt x="4656" y="8897"/>
                    <a:pt x="5823" y="8897"/>
                  </a:cubicBezTo>
                  <a:close/>
                  <a:moveTo>
                    <a:pt x="5823" y="20718"/>
                  </a:moveTo>
                  <a:cubicBezTo>
                    <a:pt x="6990" y="20718"/>
                    <a:pt x="7943" y="21660"/>
                    <a:pt x="7943" y="22839"/>
                  </a:cubicBezTo>
                  <a:cubicBezTo>
                    <a:pt x="7943" y="24006"/>
                    <a:pt x="6990" y="24960"/>
                    <a:pt x="5823" y="24960"/>
                  </a:cubicBezTo>
                  <a:cubicBezTo>
                    <a:pt x="4656" y="24960"/>
                    <a:pt x="3714" y="24006"/>
                    <a:pt x="3714" y="22839"/>
                  </a:cubicBezTo>
                  <a:cubicBezTo>
                    <a:pt x="3714" y="21660"/>
                    <a:pt x="4656" y="20718"/>
                    <a:pt x="5823" y="20718"/>
                  </a:cubicBezTo>
                  <a:close/>
                  <a:moveTo>
                    <a:pt x="5823" y="32527"/>
                  </a:moveTo>
                  <a:cubicBezTo>
                    <a:pt x="6990" y="32527"/>
                    <a:pt x="7943" y="33481"/>
                    <a:pt x="7943" y="34648"/>
                  </a:cubicBezTo>
                  <a:cubicBezTo>
                    <a:pt x="7943" y="35827"/>
                    <a:pt x="6990" y="36768"/>
                    <a:pt x="5823" y="36768"/>
                  </a:cubicBezTo>
                  <a:cubicBezTo>
                    <a:pt x="4656" y="36768"/>
                    <a:pt x="3714" y="35827"/>
                    <a:pt x="3714" y="34648"/>
                  </a:cubicBezTo>
                  <a:cubicBezTo>
                    <a:pt x="3714" y="33481"/>
                    <a:pt x="4656" y="32527"/>
                    <a:pt x="5823" y="32527"/>
                  </a:cubicBezTo>
                  <a:close/>
                  <a:moveTo>
                    <a:pt x="5823" y="44348"/>
                  </a:moveTo>
                  <a:cubicBezTo>
                    <a:pt x="6990" y="44348"/>
                    <a:pt x="7943" y="45302"/>
                    <a:pt x="7943" y="46469"/>
                  </a:cubicBezTo>
                  <a:cubicBezTo>
                    <a:pt x="7943" y="47636"/>
                    <a:pt x="6990" y="48589"/>
                    <a:pt x="5823" y="48589"/>
                  </a:cubicBezTo>
                  <a:cubicBezTo>
                    <a:pt x="4656" y="48589"/>
                    <a:pt x="3714" y="47636"/>
                    <a:pt x="3714" y="46469"/>
                  </a:cubicBezTo>
                  <a:cubicBezTo>
                    <a:pt x="3714" y="45302"/>
                    <a:pt x="4656" y="44348"/>
                    <a:pt x="5823" y="44348"/>
                  </a:cubicBezTo>
                  <a:close/>
                  <a:moveTo>
                    <a:pt x="5823" y="56169"/>
                  </a:moveTo>
                  <a:cubicBezTo>
                    <a:pt x="6990" y="56169"/>
                    <a:pt x="7943" y="57110"/>
                    <a:pt x="7943" y="58277"/>
                  </a:cubicBezTo>
                  <a:cubicBezTo>
                    <a:pt x="7943" y="59457"/>
                    <a:pt x="6990" y="60398"/>
                    <a:pt x="5823" y="60398"/>
                  </a:cubicBezTo>
                  <a:cubicBezTo>
                    <a:pt x="4656" y="60398"/>
                    <a:pt x="3714" y="59457"/>
                    <a:pt x="3714" y="58277"/>
                  </a:cubicBezTo>
                  <a:cubicBezTo>
                    <a:pt x="3714" y="57110"/>
                    <a:pt x="4656" y="56169"/>
                    <a:pt x="5823" y="56169"/>
                  </a:cubicBezTo>
                  <a:close/>
                  <a:moveTo>
                    <a:pt x="5823" y="67977"/>
                  </a:moveTo>
                  <a:cubicBezTo>
                    <a:pt x="6990" y="67977"/>
                    <a:pt x="7943" y="68931"/>
                    <a:pt x="7943" y="70098"/>
                  </a:cubicBezTo>
                  <a:cubicBezTo>
                    <a:pt x="7943" y="71265"/>
                    <a:pt x="6990" y="72219"/>
                    <a:pt x="5823" y="72219"/>
                  </a:cubicBezTo>
                  <a:cubicBezTo>
                    <a:pt x="4656" y="72219"/>
                    <a:pt x="3714" y="71265"/>
                    <a:pt x="3714" y="70098"/>
                  </a:cubicBezTo>
                  <a:cubicBezTo>
                    <a:pt x="3714" y="68931"/>
                    <a:pt x="4656" y="67977"/>
                    <a:pt x="5823" y="67977"/>
                  </a:cubicBezTo>
                  <a:close/>
                  <a:moveTo>
                    <a:pt x="5823" y="79798"/>
                  </a:moveTo>
                  <a:cubicBezTo>
                    <a:pt x="6990" y="79798"/>
                    <a:pt x="7943" y="80739"/>
                    <a:pt x="7943" y="81919"/>
                  </a:cubicBezTo>
                  <a:cubicBezTo>
                    <a:pt x="7943" y="83086"/>
                    <a:pt x="6990" y="84027"/>
                    <a:pt x="5823" y="84027"/>
                  </a:cubicBezTo>
                  <a:cubicBezTo>
                    <a:pt x="4656" y="84027"/>
                    <a:pt x="3714" y="83086"/>
                    <a:pt x="3714" y="81919"/>
                  </a:cubicBezTo>
                  <a:cubicBezTo>
                    <a:pt x="3714" y="80739"/>
                    <a:pt x="4656" y="79798"/>
                    <a:pt x="5823" y="79798"/>
                  </a:cubicBezTo>
                  <a:close/>
                  <a:moveTo>
                    <a:pt x="5823" y="91607"/>
                  </a:moveTo>
                  <a:cubicBezTo>
                    <a:pt x="6990" y="91607"/>
                    <a:pt x="7943" y="92560"/>
                    <a:pt x="7943" y="93727"/>
                  </a:cubicBezTo>
                  <a:cubicBezTo>
                    <a:pt x="7943" y="94895"/>
                    <a:pt x="6990" y="95848"/>
                    <a:pt x="5823" y="95848"/>
                  </a:cubicBezTo>
                  <a:cubicBezTo>
                    <a:pt x="4656" y="95848"/>
                    <a:pt x="3714" y="94895"/>
                    <a:pt x="3714" y="93727"/>
                  </a:cubicBezTo>
                  <a:cubicBezTo>
                    <a:pt x="3714" y="92560"/>
                    <a:pt x="4656" y="91607"/>
                    <a:pt x="5823" y="91607"/>
                  </a:cubicBezTo>
                  <a:close/>
                  <a:moveTo>
                    <a:pt x="5823" y="103428"/>
                  </a:moveTo>
                  <a:cubicBezTo>
                    <a:pt x="6990" y="103428"/>
                    <a:pt x="7943" y="104381"/>
                    <a:pt x="7943" y="105548"/>
                  </a:cubicBezTo>
                  <a:cubicBezTo>
                    <a:pt x="7943" y="106716"/>
                    <a:pt x="6990" y="107669"/>
                    <a:pt x="5823" y="107669"/>
                  </a:cubicBezTo>
                  <a:cubicBezTo>
                    <a:pt x="4656" y="107669"/>
                    <a:pt x="3714" y="106716"/>
                    <a:pt x="3714" y="105548"/>
                  </a:cubicBezTo>
                  <a:cubicBezTo>
                    <a:pt x="3714" y="104381"/>
                    <a:pt x="4656" y="103428"/>
                    <a:pt x="5823" y="103428"/>
                  </a:cubicBezTo>
                  <a:close/>
                  <a:moveTo>
                    <a:pt x="5823" y="115249"/>
                  </a:moveTo>
                  <a:cubicBezTo>
                    <a:pt x="6990" y="115249"/>
                    <a:pt x="7943" y="116190"/>
                    <a:pt x="7943" y="117357"/>
                  </a:cubicBezTo>
                  <a:cubicBezTo>
                    <a:pt x="7943" y="118536"/>
                    <a:pt x="6990" y="119478"/>
                    <a:pt x="5823" y="119478"/>
                  </a:cubicBezTo>
                  <a:cubicBezTo>
                    <a:pt x="4656" y="119478"/>
                    <a:pt x="3714" y="118536"/>
                    <a:pt x="3714" y="117357"/>
                  </a:cubicBezTo>
                  <a:cubicBezTo>
                    <a:pt x="3714" y="116190"/>
                    <a:pt x="4656" y="115249"/>
                    <a:pt x="5823" y="115249"/>
                  </a:cubicBezTo>
                  <a:close/>
                  <a:moveTo>
                    <a:pt x="5823" y="127057"/>
                  </a:moveTo>
                  <a:cubicBezTo>
                    <a:pt x="6990" y="127057"/>
                    <a:pt x="7943" y="128011"/>
                    <a:pt x="7943" y="129178"/>
                  </a:cubicBezTo>
                  <a:cubicBezTo>
                    <a:pt x="7943" y="130345"/>
                    <a:pt x="6990" y="131299"/>
                    <a:pt x="5823" y="131299"/>
                  </a:cubicBezTo>
                  <a:cubicBezTo>
                    <a:pt x="4656" y="131299"/>
                    <a:pt x="3714" y="130345"/>
                    <a:pt x="3714" y="129178"/>
                  </a:cubicBezTo>
                  <a:cubicBezTo>
                    <a:pt x="3714" y="128011"/>
                    <a:pt x="4656" y="127057"/>
                    <a:pt x="5823" y="127057"/>
                  </a:cubicBezTo>
                  <a:close/>
                  <a:moveTo>
                    <a:pt x="5823" y="138878"/>
                  </a:moveTo>
                  <a:cubicBezTo>
                    <a:pt x="6990" y="138878"/>
                    <a:pt x="7943" y="139819"/>
                    <a:pt x="7943" y="140999"/>
                  </a:cubicBezTo>
                  <a:cubicBezTo>
                    <a:pt x="7943" y="142166"/>
                    <a:pt x="6990" y="143107"/>
                    <a:pt x="5823" y="143107"/>
                  </a:cubicBezTo>
                  <a:cubicBezTo>
                    <a:pt x="4656" y="143107"/>
                    <a:pt x="3714" y="142166"/>
                    <a:pt x="3714" y="140999"/>
                  </a:cubicBezTo>
                  <a:cubicBezTo>
                    <a:pt x="3714" y="139819"/>
                    <a:pt x="4656" y="138878"/>
                    <a:pt x="5823" y="138878"/>
                  </a:cubicBezTo>
                  <a:close/>
                  <a:moveTo>
                    <a:pt x="5823" y="150687"/>
                  </a:moveTo>
                  <a:cubicBezTo>
                    <a:pt x="6990" y="150687"/>
                    <a:pt x="7943" y="151640"/>
                    <a:pt x="7943" y="152807"/>
                  </a:cubicBezTo>
                  <a:cubicBezTo>
                    <a:pt x="7943" y="153974"/>
                    <a:pt x="6990" y="154928"/>
                    <a:pt x="5823" y="154928"/>
                  </a:cubicBezTo>
                  <a:cubicBezTo>
                    <a:pt x="4656" y="154928"/>
                    <a:pt x="3714" y="153974"/>
                    <a:pt x="3714" y="152807"/>
                  </a:cubicBezTo>
                  <a:cubicBezTo>
                    <a:pt x="3714" y="151640"/>
                    <a:pt x="4656" y="150687"/>
                    <a:pt x="5823" y="150687"/>
                  </a:cubicBezTo>
                  <a:close/>
                  <a:moveTo>
                    <a:pt x="0" y="0"/>
                  </a:moveTo>
                  <a:lnTo>
                    <a:pt x="0" y="160625"/>
                  </a:lnTo>
                  <a:lnTo>
                    <a:pt x="285700" y="160625"/>
                  </a:lnTo>
                  <a:lnTo>
                    <a:pt x="285700" y="0"/>
                  </a:ln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7" name="Google Shape;57;p4"/>
            <p:cNvSpPr/>
            <p:nvPr/>
          </p:nvSpPr>
          <p:spPr>
            <a:xfrm>
              <a:off x="561875" y="2486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8" name="Google Shape;58;p4"/>
            <p:cNvSpPr/>
            <p:nvPr/>
          </p:nvSpPr>
          <p:spPr>
            <a:xfrm>
              <a:off x="561875" y="26946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59" name="Google Shape;59;p4"/>
            <p:cNvSpPr/>
            <p:nvPr/>
          </p:nvSpPr>
          <p:spPr>
            <a:xfrm>
              <a:off x="561875" y="28923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0" name="Google Shape;60;p4"/>
            <p:cNvSpPr/>
            <p:nvPr/>
          </p:nvSpPr>
          <p:spPr>
            <a:xfrm>
              <a:off x="561875" y="31000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1" name="Google Shape;61;p4"/>
            <p:cNvSpPr/>
            <p:nvPr/>
          </p:nvSpPr>
          <p:spPr>
            <a:xfrm>
              <a:off x="561875" y="1675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2" name="Google Shape;62;p4"/>
            <p:cNvSpPr/>
            <p:nvPr/>
          </p:nvSpPr>
          <p:spPr>
            <a:xfrm>
              <a:off x="561875" y="18837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3" name="Google Shape;63;p4"/>
            <p:cNvSpPr/>
            <p:nvPr/>
          </p:nvSpPr>
          <p:spPr>
            <a:xfrm>
              <a:off x="561875" y="20813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4" name="Google Shape;64;p4"/>
            <p:cNvSpPr/>
            <p:nvPr/>
          </p:nvSpPr>
          <p:spPr>
            <a:xfrm>
              <a:off x="561875" y="22890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5" name="Google Shape;65;p4"/>
            <p:cNvSpPr/>
            <p:nvPr/>
          </p:nvSpPr>
          <p:spPr>
            <a:xfrm>
              <a:off x="561875" y="10727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6" name="Google Shape;66;p4"/>
            <p:cNvSpPr/>
            <p:nvPr/>
          </p:nvSpPr>
          <p:spPr>
            <a:xfrm>
              <a:off x="561875" y="12703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7" name="Google Shape;67;p4"/>
            <p:cNvSpPr/>
            <p:nvPr/>
          </p:nvSpPr>
          <p:spPr>
            <a:xfrm>
              <a:off x="561875" y="14780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8" name="Google Shape;68;p4"/>
            <p:cNvSpPr/>
            <p:nvPr/>
          </p:nvSpPr>
          <p:spPr>
            <a:xfrm>
              <a:off x="561875" y="4108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69" name="Google Shape;69;p4"/>
            <p:cNvSpPr/>
            <p:nvPr/>
          </p:nvSpPr>
          <p:spPr>
            <a:xfrm>
              <a:off x="561875" y="431660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0" name="Google Shape;70;p4"/>
            <p:cNvSpPr/>
            <p:nvPr/>
          </p:nvSpPr>
          <p:spPr>
            <a:xfrm>
              <a:off x="561875" y="45142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1" name="Google Shape;71;p4"/>
            <p:cNvSpPr/>
            <p:nvPr/>
          </p:nvSpPr>
          <p:spPr>
            <a:xfrm>
              <a:off x="561875" y="47219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2" name="Google Shape;72;p4"/>
            <p:cNvSpPr/>
            <p:nvPr/>
          </p:nvSpPr>
          <p:spPr>
            <a:xfrm>
              <a:off x="561875" y="3297650"/>
              <a:ext cx="6818750" cy="0"/>
            </a:xfrm>
            <a:custGeom>
              <a:avLst/>
              <a:gdLst/>
              <a:ahLst/>
              <a:cxnLst/>
              <a:rect l="l" t="t" r="r" b="b"/>
              <a:pathLst>
                <a:path w="272750" fill="none" extrusionOk="0">
                  <a:moveTo>
                    <a:pt x="272750" y="0"/>
                  </a:moveTo>
                  <a:lnTo>
                    <a:pt x="0" y="0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3" name="Google Shape;73;p4"/>
            <p:cNvSpPr/>
            <p:nvPr/>
          </p:nvSpPr>
          <p:spPr>
            <a:xfrm>
              <a:off x="561875" y="350562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4" name="Google Shape;74;p4"/>
            <p:cNvSpPr/>
            <p:nvPr/>
          </p:nvSpPr>
          <p:spPr>
            <a:xfrm>
              <a:off x="561875" y="3703275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5" name="Google Shape;75;p4"/>
            <p:cNvSpPr/>
            <p:nvPr/>
          </p:nvSpPr>
          <p:spPr>
            <a:xfrm>
              <a:off x="561875" y="3910950"/>
              <a:ext cx="6818750" cy="25"/>
            </a:xfrm>
            <a:custGeom>
              <a:avLst/>
              <a:gdLst/>
              <a:ahLst/>
              <a:cxnLst/>
              <a:rect l="l" t="t" r="r" b="b"/>
              <a:pathLst>
                <a:path w="272750" h="1" fill="none" extrusionOk="0">
                  <a:moveTo>
                    <a:pt x="272750" y="1"/>
                  </a:moveTo>
                  <a:lnTo>
                    <a:pt x="0" y="1"/>
                  </a:lnTo>
                </a:path>
              </a:pathLst>
            </a:custGeom>
            <a:noFill/>
            <a:ln w="10975" cap="flat" cmpd="sng">
              <a:solidFill>
                <a:srgbClr val="D9D9D9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6" name="Google Shape;76;p4"/>
            <p:cNvSpPr/>
            <p:nvPr/>
          </p:nvSpPr>
          <p:spPr>
            <a:xfrm>
              <a:off x="514825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0" y="0"/>
                  </a:moveTo>
                  <a:lnTo>
                    <a:pt x="0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sp>
          <p:nvSpPr>
            <p:cNvPr id="77" name="Google Shape;77;p4"/>
            <p:cNvSpPr/>
            <p:nvPr/>
          </p:nvSpPr>
          <p:spPr>
            <a:xfrm>
              <a:off x="563750" y="859725"/>
              <a:ext cx="25" cy="4005275"/>
            </a:xfrm>
            <a:custGeom>
              <a:avLst/>
              <a:gdLst/>
              <a:ahLst/>
              <a:cxnLst/>
              <a:rect l="l" t="t" r="r" b="b"/>
              <a:pathLst>
                <a:path w="1" h="160211" fill="none" extrusionOk="0">
                  <a:moveTo>
                    <a:pt x="1" y="0"/>
                  </a:moveTo>
                  <a:lnTo>
                    <a:pt x="1" y="160211"/>
                  </a:lnTo>
                </a:path>
              </a:pathLst>
            </a:custGeom>
            <a:noFill/>
            <a:ln w="7850" cap="flat" cmpd="sng">
              <a:solidFill>
                <a:schemeClr val="dk1"/>
              </a:solidFill>
              <a:prstDash val="solid"/>
              <a:miter lim="12548"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</p:grpSp>
      <p:sp>
        <p:nvSpPr>
          <p:cNvPr id="78" name="Google Shape;78;p4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79" name="Google Shape;79;p4"/>
          <p:cNvSpPr txBox="1">
            <a:spLocks noGrp="1"/>
          </p:cNvSpPr>
          <p:nvPr>
            <p:ph type="body" idx="1"/>
          </p:nvPr>
        </p:nvSpPr>
        <p:spPr>
          <a:xfrm>
            <a:off x="720000" y="1246924"/>
            <a:ext cx="7704000" cy="34401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04800" rtl="0">
              <a:lnSpc>
                <a:spcPct val="8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200"/>
              <a:buChar char="●"/>
              <a:defRPr sz="1200"/>
            </a:lvl1pPr>
            <a:lvl2pPr marL="914400" lvl="1" indent="-304800" rtl="0">
              <a:spcBef>
                <a:spcPts val="5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 rtl="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 rtl="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 rtl="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 rtl="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22306180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able Of Contents">
  <p:cSld name="Table Of Contents"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1" name="Google Shape;81;p5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82" name="Google Shape;82;p5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83" name="Google Shape;83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84" name="Google Shape;84;p5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85" name="Google Shape;85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6" name="Google Shape;86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7" name="Google Shape;87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8" name="Google Shape;88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89" name="Google Shape;89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0" name="Google Shape;90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1" name="Google Shape;91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2" name="Google Shape;92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3" name="Google Shape;93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4" name="Google Shape;94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5" name="Google Shape;95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6" name="Google Shape;96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7" name="Google Shape;97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8" name="Google Shape;98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99" name="Google Shape;99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00" name="Google Shape;100;p5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01" name="Google Shape;101;p5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2" name="Google Shape;102;p5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3" name="Google Shape;103;p5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4" name="Google Shape;104;p5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5" name="Google Shape;105;p5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6" name="Google Shape;106;p5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7" name="Google Shape;107;p5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8" name="Google Shape;108;p5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09" name="Google Shape;109;p5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0" name="Google Shape;110;p5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1" name="Google Shape;111;p5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2" name="Google Shape;112;p5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3" name="Google Shape;113;p5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4" name="Google Shape;114;p5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15" name="Google Shape;115;p5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16" name="Google Shape;116;p5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7" name="Google Shape;117;p5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8" name="Google Shape;118;p5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19" name="Google Shape;119;p5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0" name="Google Shape;120;p5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21" name="Google Shape;121;p5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chemeClr val="dk1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22" name="Google Shape;122;p5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687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1pPr>
            <a:lvl2pPr lvl="1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2pPr>
            <a:lvl3pPr lvl="2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3pPr>
            <a:lvl4pPr lvl="3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4pPr>
            <a:lvl5pPr lvl="4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5pPr>
            <a:lvl6pPr lvl="5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6pPr>
            <a:lvl7pPr lvl="6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7pPr>
            <a:lvl8pPr lvl="7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8pPr>
            <a:lvl9pPr lvl="8" rtl="0">
              <a:spcBef>
                <a:spcPts val="0"/>
              </a:spcBef>
              <a:spcAft>
                <a:spcPts val="0"/>
              </a:spcAft>
              <a:buSzPts val="3000"/>
              <a:buNone/>
              <a:defRPr sz="3000"/>
            </a:lvl9pPr>
          </a:lstStyle>
          <a:p>
            <a:endParaRPr/>
          </a:p>
        </p:txBody>
      </p:sp>
      <p:sp>
        <p:nvSpPr>
          <p:cNvPr id="123" name="Google Shape;123;p5"/>
          <p:cNvSpPr txBox="1">
            <a:spLocks noGrp="1"/>
          </p:cNvSpPr>
          <p:nvPr>
            <p:ph type="subTitle" idx="1"/>
          </p:nvPr>
        </p:nvSpPr>
        <p:spPr>
          <a:xfrm>
            <a:off x="90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4" name="Google Shape;124;p5"/>
          <p:cNvSpPr txBox="1">
            <a:spLocks noGrp="1"/>
          </p:cNvSpPr>
          <p:nvPr>
            <p:ph type="subTitle" idx="2"/>
          </p:nvPr>
        </p:nvSpPr>
        <p:spPr>
          <a:xfrm>
            <a:off x="5676900" y="3292127"/>
            <a:ext cx="2506200" cy="340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5" name="Google Shape;125;p5"/>
          <p:cNvSpPr txBox="1">
            <a:spLocks noGrp="1"/>
          </p:cNvSpPr>
          <p:nvPr>
            <p:ph type="subTitle" idx="3"/>
          </p:nvPr>
        </p:nvSpPr>
        <p:spPr>
          <a:xfrm>
            <a:off x="90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6" name="Google Shape;126;p5"/>
          <p:cNvSpPr txBox="1">
            <a:spLocks noGrp="1"/>
          </p:cNvSpPr>
          <p:nvPr>
            <p:ph type="subTitle" idx="4"/>
          </p:nvPr>
        </p:nvSpPr>
        <p:spPr>
          <a:xfrm>
            <a:off x="5676900" y="1584571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7" name="Google Shape;127;p5"/>
          <p:cNvSpPr txBox="1">
            <a:spLocks noGrp="1"/>
          </p:cNvSpPr>
          <p:nvPr>
            <p:ph type="subTitle" idx="5"/>
          </p:nvPr>
        </p:nvSpPr>
        <p:spPr>
          <a:xfrm>
            <a:off x="90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8" name="Google Shape;128;p5"/>
          <p:cNvSpPr txBox="1">
            <a:spLocks noGrp="1"/>
          </p:cNvSpPr>
          <p:nvPr>
            <p:ph type="subTitle" idx="6"/>
          </p:nvPr>
        </p:nvSpPr>
        <p:spPr>
          <a:xfrm>
            <a:off x="5676900" y="2076621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29" name="Google Shape;129;p5"/>
          <p:cNvSpPr txBox="1">
            <a:spLocks noGrp="1"/>
          </p:cNvSpPr>
          <p:nvPr>
            <p:ph type="subTitle" idx="7"/>
          </p:nvPr>
        </p:nvSpPr>
        <p:spPr>
          <a:xfrm>
            <a:off x="90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30" name="Google Shape;130;p5"/>
          <p:cNvSpPr txBox="1">
            <a:spLocks noGrp="1"/>
          </p:cNvSpPr>
          <p:nvPr>
            <p:ph type="subTitle" idx="8"/>
          </p:nvPr>
        </p:nvSpPr>
        <p:spPr>
          <a:xfrm>
            <a:off x="5676900" y="3755202"/>
            <a:ext cx="2506200" cy="5727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8704128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two columns" type="twoColTx">
  <p:cSld name="Title and two columns">
    <p:spTree>
      <p:nvGrpSpPr>
        <p:cNvPr id="1" name="Shape 1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2" name="Google Shape;132;p6"/>
          <p:cNvGrpSpPr/>
          <p:nvPr/>
        </p:nvGrpSpPr>
        <p:grpSpPr>
          <a:xfrm>
            <a:off x="-174525" y="-22399"/>
            <a:ext cx="9487164" cy="5193049"/>
            <a:chOff x="-174525" y="-22399"/>
            <a:chExt cx="9487164" cy="5193049"/>
          </a:xfrm>
        </p:grpSpPr>
        <p:sp>
          <p:nvSpPr>
            <p:cNvPr id="133" name="Google Shape;133;p6"/>
            <p:cNvSpPr/>
            <p:nvPr/>
          </p:nvSpPr>
          <p:spPr>
            <a:xfrm>
              <a:off x="-174525" y="-22399"/>
              <a:ext cx="9487164" cy="5188298"/>
            </a:xfrm>
            <a:custGeom>
              <a:avLst/>
              <a:gdLst/>
              <a:ahLst/>
              <a:cxnLst/>
              <a:rect l="l" t="t" r="r" b="b"/>
              <a:pathLst>
                <a:path w="264469" h="144360" extrusionOk="0">
                  <a:moveTo>
                    <a:pt x="125024" y="0"/>
                  </a:moveTo>
                  <a:cubicBezTo>
                    <a:pt x="124865" y="0"/>
                    <a:pt x="124702" y="4"/>
                    <a:pt x="124536" y="11"/>
                  </a:cubicBezTo>
                  <a:lnTo>
                    <a:pt x="4940" y="11"/>
                  </a:lnTo>
                  <a:cubicBezTo>
                    <a:pt x="1569" y="65"/>
                    <a:pt x="0" y="1705"/>
                    <a:pt x="226" y="4914"/>
                  </a:cubicBezTo>
                  <a:lnTo>
                    <a:pt x="226" y="138500"/>
                  </a:lnTo>
                  <a:cubicBezTo>
                    <a:pt x="208" y="142159"/>
                    <a:pt x="1811" y="143993"/>
                    <a:pt x="5034" y="143993"/>
                  </a:cubicBezTo>
                  <a:cubicBezTo>
                    <a:pt x="5185" y="143993"/>
                    <a:pt x="5340" y="143989"/>
                    <a:pt x="5499" y="143981"/>
                  </a:cubicBezTo>
                  <a:cubicBezTo>
                    <a:pt x="23166" y="144233"/>
                    <a:pt x="61538" y="144359"/>
                    <a:pt x="76177" y="144359"/>
                  </a:cubicBezTo>
                  <a:cubicBezTo>
                    <a:pt x="90824" y="144359"/>
                    <a:pt x="107103" y="144233"/>
                    <a:pt x="125041" y="143981"/>
                  </a:cubicBezTo>
                  <a:cubicBezTo>
                    <a:pt x="129025" y="143963"/>
                    <a:pt x="130900" y="142007"/>
                    <a:pt x="130675" y="138122"/>
                  </a:cubicBezTo>
                  <a:lnTo>
                    <a:pt x="130675" y="6393"/>
                  </a:lnTo>
                  <a:cubicBezTo>
                    <a:pt x="130839" y="2139"/>
                    <a:pt x="128956" y="0"/>
                    <a:pt x="125024" y="0"/>
                  </a:cubicBezTo>
                  <a:close/>
                  <a:moveTo>
                    <a:pt x="139427" y="0"/>
                  </a:moveTo>
                  <a:cubicBezTo>
                    <a:pt x="135503" y="0"/>
                    <a:pt x="133611" y="2139"/>
                    <a:pt x="133776" y="6393"/>
                  </a:cubicBezTo>
                  <a:lnTo>
                    <a:pt x="133776" y="138122"/>
                  </a:lnTo>
                  <a:cubicBezTo>
                    <a:pt x="133550" y="142007"/>
                    <a:pt x="135434" y="143963"/>
                    <a:pt x="139409" y="143981"/>
                  </a:cubicBezTo>
                  <a:cubicBezTo>
                    <a:pt x="157347" y="144233"/>
                    <a:pt x="173635" y="144359"/>
                    <a:pt x="188274" y="144359"/>
                  </a:cubicBezTo>
                  <a:cubicBezTo>
                    <a:pt x="202912" y="144359"/>
                    <a:pt x="241294" y="144233"/>
                    <a:pt x="258970" y="143981"/>
                  </a:cubicBezTo>
                  <a:cubicBezTo>
                    <a:pt x="259129" y="143989"/>
                    <a:pt x="259285" y="143993"/>
                    <a:pt x="259437" y="143993"/>
                  </a:cubicBezTo>
                  <a:cubicBezTo>
                    <a:pt x="262675" y="143993"/>
                    <a:pt x="264277" y="142159"/>
                    <a:pt x="264243" y="138500"/>
                  </a:cubicBezTo>
                  <a:lnTo>
                    <a:pt x="264243" y="4914"/>
                  </a:lnTo>
                  <a:cubicBezTo>
                    <a:pt x="264468" y="1705"/>
                    <a:pt x="262900" y="65"/>
                    <a:pt x="259529" y="11"/>
                  </a:cubicBezTo>
                  <a:lnTo>
                    <a:pt x="139914" y="11"/>
                  </a:lnTo>
                  <a:cubicBezTo>
                    <a:pt x="139749" y="4"/>
                    <a:pt x="139586" y="0"/>
                    <a:pt x="139427" y="0"/>
                  </a:cubicBezTo>
                  <a:close/>
                </a:path>
              </a:pathLst>
            </a:custGeom>
            <a:solidFill>
              <a:srgbClr val="F3F3F3"/>
            </a:solidFill>
            <a:ln>
              <a:noFill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lvl="0" indent="0" algn="l" rtl="0">
                <a:spcBef>
                  <a:spcPts val="0"/>
                </a:spcBef>
                <a:spcAft>
                  <a:spcPts val="0"/>
                </a:spcAft>
                <a:buNone/>
              </a:pPr>
              <a:endParaRPr/>
            </a:p>
          </p:txBody>
        </p:sp>
        <p:cxnSp>
          <p:nvCxnSpPr>
            <p:cNvPr id="134" name="Google Shape;134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grpSp>
          <p:nvGrpSpPr>
            <p:cNvPr id="135" name="Google Shape;135;p6"/>
            <p:cNvGrpSpPr/>
            <p:nvPr/>
          </p:nvGrpSpPr>
          <p:grpSpPr>
            <a:xfrm>
              <a:off x="263005" y="845117"/>
              <a:ext cx="3790149" cy="3960313"/>
              <a:chOff x="263005" y="845117"/>
              <a:chExt cx="3790149" cy="3960313"/>
            </a:xfrm>
          </p:grpSpPr>
          <p:sp>
            <p:nvSpPr>
              <p:cNvPr id="136" name="Google Shape;136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7" name="Google Shape;137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8" name="Google Shape;138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39" name="Google Shape;139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0" name="Google Shape;140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1" name="Google Shape;141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2" name="Google Shape;142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3" name="Google Shape;143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4" name="Google Shape;144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5" name="Google Shape;145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6" name="Google Shape;146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7" name="Google Shape;147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8" name="Google Shape;148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49" name="Google Shape;149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0" name="Google Shape;150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grpSp>
          <p:nvGrpSpPr>
            <p:cNvPr id="151" name="Google Shape;151;p6"/>
            <p:cNvGrpSpPr/>
            <p:nvPr/>
          </p:nvGrpSpPr>
          <p:grpSpPr>
            <a:xfrm>
              <a:off x="5055305" y="845117"/>
              <a:ext cx="3790149" cy="3960313"/>
              <a:chOff x="263005" y="845117"/>
              <a:chExt cx="3790149" cy="3960313"/>
            </a:xfrm>
          </p:grpSpPr>
          <p:sp>
            <p:nvSpPr>
              <p:cNvPr id="152" name="Google Shape;152;p6"/>
              <p:cNvSpPr/>
              <p:nvPr/>
            </p:nvSpPr>
            <p:spPr>
              <a:xfrm>
                <a:off x="263005" y="3941386"/>
                <a:ext cx="3790149" cy="1956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1" extrusionOk="0">
                    <a:moveTo>
                      <a:pt x="271" y="0"/>
                    </a:moveTo>
                    <a:cubicBezTo>
                      <a:pt x="118" y="9"/>
                      <a:pt x="1" y="127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51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1"/>
                    </a:cubicBezTo>
                    <a:cubicBezTo>
                      <a:pt x="109619" y="127"/>
                      <a:pt x="109502" y="0"/>
                      <a:pt x="109349" y="0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9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3" name="Google Shape;153;p6"/>
              <p:cNvSpPr/>
              <p:nvPr/>
            </p:nvSpPr>
            <p:spPr>
              <a:xfrm>
                <a:off x="263005" y="422309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4" name="Google Shape;154;p6"/>
              <p:cNvSpPr/>
              <p:nvPr/>
            </p:nvSpPr>
            <p:spPr>
              <a:xfrm>
                <a:off x="263005" y="4504476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5"/>
                      <a:pt x="118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5" name="Google Shape;155;p6"/>
              <p:cNvSpPr/>
              <p:nvPr/>
            </p:nvSpPr>
            <p:spPr>
              <a:xfrm>
                <a:off x="263005" y="3378615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17"/>
                      <a:pt x="1" y="270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0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63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6" name="Google Shape;156;p6"/>
              <p:cNvSpPr/>
              <p:nvPr/>
            </p:nvSpPr>
            <p:spPr>
              <a:xfrm>
                <a:off x="263005" y="3660001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7" name="Google Shape;157;p6"/>
              <p:cNvSpPr/>
              <p:nvPr/>
            </p:nvSpPr>
            <p:spPr>
              <a:xfrm>
                <a:off x="263005" y="309719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0"/>
                    </a:moveTo>
                    <a:cubicBezTo>
                      <a:pt x="109359" y="0"/>
                      <a:pt x="109354" y="0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2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5"/>
                      <a:pt x="109619" y="262"/>
                    </a:cubicBezTo>
                    <a:cubicBezTo>
                      <a:pt x="109619" y="123"/>
                      <a:pt x="109510" y="0"/>
                      <a:pt x="109364" y="0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8" name="Google Shape;158;p6"/>
              <p:cNvSpPr/>
              <p:nvPr/>
            </p:nvSpPr>
            <p:spPr>
              <a:xfrm>
                <a:off x="263005" y="225268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109364" y="1"/>
                    </a:moveTo>
                    <a:cubicBezTo>
                      <a:pt x="109359" y="1"/>
                      <a:pt x="109354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ubicBezTo>
                      <a:pt x="118" y="1"/>
                      <a:pt x="1" y="118"/>
                      <a:pt x="1" y="272"/>
                    </a:cubicBezTo>
                    <a:cubicBezTo>
                      <a:pt x="1" y="416"/>
                      <a:pt x="118" y="542"/>
                      <a:pt x="271" y="542"/>
                    </a:cubicBezTo>
                    <a:lnTo>
                      <a:pt x="13909" y="488"/>
                    </a:lnTo>
                    <a:lnTo>
                      <a:pt x="27538" y="470"/>
                    </a:lnTo>
                    <a:lnTo>
                      <a:pt x="54814" y="443"/>
                    </a:lnTo>
                    <a:lnTo>
                      <a:pt x="82082" y="470"/>
                    </a:lnTo>
                    <a:lnTo>
                      <a:pt x="95720" y="488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16"/>
                      <a:pt x="109619" y="272"/>
                    </a:cubicBezTo>
                    <a:cubicBezTo>
                      <a:pt x="109619" y="124"/>
                      <a:pt x="109510" y="1"/>
                      <a:pt x="109364" y="1"/>
                    </a:cubicBez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59" name="Google Shape;159;p6"/>
              <p:cNvSpPr/>
              <p:nvPr/>
            </p:nvSpPr>
            <p:spPr>
              <a:xfrm>
                <a:off x="263005" y="2534104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18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100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0" name="Google Shape;160;p6"/>
              <p:cNvSpPr/>
              <p:nvPr/>
            </p:nvSpPr>
            <p:spPr>
              <a:xfrm>
                <a:off x="263005" y="1970978"/>
                <a:ext cx="3790149" cy="19285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3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2"/>
                      <a:pt x="271" y="542"/>
                    </a:cubicBezTo>
                    <a:lnTo>
                      <a:pt x="13909" y="497"/>
                    </a:lnTo>
                    <a:lnTo>
                      <a:pt x="27538" y="479"/>
                    </a:lnTo>
                    <a:lnTo>
                      <a:pt x="54814" y="443"/>
                    </a:lnTo>
                    <a:lnTo>
                      <a:pt x="82082" y="479"/>
                    </a:lnTo>
                    <a:lnTo>
                      <a:pt x="95720" y="497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5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1" name="Google Shape;161;p6"/>
              <p:cNvSpPr/>
              <p:nvPr/>
            </p:nvSpPr>
            <p:spPr>
              <a:xfrm>
                <a:off x="263005" y="1408208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18"/>
                      <a:pt x="1" y="271"/>
                    </a:cubicBezTo>
                    <a:cubicBezTo>
                      <a:pt x="1" y="415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69"/>
                    </a:lnTo>
                    <a:lnTo>
                      <a:pt x="95720" y="487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15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64"/>
                    </a:lnTo>
                    <a:lnTo>
                      <a:pt x="13909" y="46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2" name="Google Shape;162;p6"/>
              <p:cNvSpPr/>
              <p:nvPr/>
            </p:nvSpPr>
            <p:spPr>
              <a:xfrm>
                <a:off x="263005" y="845117"/>
                <a:ext cx="3790149" cy="19214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1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17"/>
                      <a:pt x="109502" y="0"/>
                      <a:pt x="109349" y="0"/>
                    </a:cubicBezTo>
                    <a:lnTo>
                      <a:pt x="95720" y="45"/>
                    </a:lnTo>
                    <a:lnTo>
                      <a:pt x="82082" y="63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3" name="Google Shape;163;p6"/>
              <p:cNvSpPr/>
              <p:nvPr/>
            </p:nvSpPr>
            <p:spPr>
              <a:xfrm>
                <a:off x="263005" y="112650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71"/>
                    </a:cubicBezTo>
                    <a:cubicBezTo>
                      <a:pt x="1" y="419"/>
                      <a:pt x="110" y="542"/>
                      <a:pt x="256" y="542"/>
                    </a:cubicBezTo>
                    <a:cubicBezTo>
                      <a:pt x="261" y="542"/>
                      <a:pt x="266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99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4" name="Google Shape;164;p6"/>
              <p:cNvSpPr/>
              <p:nvPr/>
            </p:nvSpPr>
            <p:spPr>
              <a:xfrm>
                <a:off x="263005" y="1689593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2"/>
                      <a:pt x="271" y="542"/>
                    </a:cubicBezTo>
                    <a:lnTo>
                      <a:pt x="13909" y="487"/>
                    </a:lnTo>
                    <a:lnTo>
                      <a:pt x="27538" y="469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2"/>
                    </a:lnTo>
                    <a:lnTo>
                      <a:pt x="109358" y="542"/>
                    </a:lnTo>
                    <a:cubicBezTo>
                      <a:pt x="109502" y="542"/>
                      <a:pt x="109628" y="424"/>
                      <a:pt x="109619" y="271"/>
                    </a:cubicBezTo>
                    <a:cubicBezTo>
                      <a:pt x="109619" y="118"/>
                      <a:pt x="109502" y="1"/>
                      <a:pt x="109349" y="1"/>
                    </a:cubicBezTo>
                    <a:lnTo>
                      <a:pt x="95720" y="46"/>
                    </a:lnTo>
                    <a:lnTo>
                      <a:pt x="82082" y="64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5" name="Google Shape;165;p6"/>
              <p:cNvSpPr/>
              <p:nvPr/>
            </p:nvSpPr>
            <p:spPr>
              <a:xfrm>
                <a:off x="263005" y="2815489"/>
                <a:ext cx="3790149" cy="19249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42" extrusionOk="0">
                    <a:moveTo>
                      <a:pt x="271" y="1"/>
                    </a:moveTo>
                    <a:cubicBezTo>
                      <a:pt x="118" y="1"/>
                      <a:pt x="1" y="127"/>
                      <a:pt x="1" y="271"/>
                    </a:cubicBezTo>
                    <a:cubicBezTo>
                      <a:pt x="1" y="424"/>
                      <a:pt x="118" y="541"/>
                      <a:pt x="271" y="541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41"/>
                    </a:lnTo>
                    <a:lnTo>
                      <a:pt x="109358" y="541"/>
                    </a:lnTo>
                    <a:cubicBezTo>
                      <a:pt x="109502" y="541"/>
                      <a:pt x="109628" y="424"/>
                      <a:pt x="109619" y="271"/>
                    </a:cubicBezTo>
                    <a:cubicBezTo>
                      <a:pt x="109619" y="127"/>
                      <a:pt x="109502" y="1"/>
                      <a:pt x="109349" y="1"/>
                    </a:cubicBezTo>
                    <a:lnTo>
                      <a:pt x="95720" y="55"/>
                    </a:lnTo>
                    <a:lnTo>
                      <a:pt x="82082" y="73"/>
                    </a:lnTo>
                    <a:lnTo>
                      <a:pt x="54814" y="100"/>
                    </a:lnTo>
                    <a:lnTo>
                      <a:pt x="27538" y="73"/>
                    </a:lnTo>
                    <a:lnTo>
                      <a:pt x="13909" y="55"/>
                    </a:lnTo>
                    <a:lnTo>
                      <a:pt x="271" y="1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  <p:sp>
            <p:nvSpPr>
              <p:cNvPr id="166" name="Google Shape;166;p6"/>
              <p:cNvSpPr/>
              <p:nvPr/>
            </p:nvSpPr>
            <p:spPr>
              <a:xfrm>
                <a:off x="263005" y="4785897"/>
                <a:ext cx="3790149" cy="19533"/>
              </a:xfrm>
              <a:custGeom>
                <a:avLst/>
                <a:gdLst/>
                <a:ahLst/>
                <a:cxnLst/>
                <a:rect l="l" t="t" r="r" b="b"/>
                <a:pathLst>
                  <a:path w="109629" h="550" extrusionOk="0">
                    <a:moveTo>
                      <a:pt x="271" y="0"/>
                    </a:moveTo>
                    <a:cubicBezTo>
                      <a:pt x="118" y="0"/>
                      <a:pt x="1" y="126"/>
                      <a:pt x="1" y="280"/>
                    </a:cubicBezTo>
                    <a:cubicBezTo>
                      <a:pt x="1" y="424"/>
                      <a:pt x="118" y="550"/>
                      <a:pt x="271" y="550"/>
                    </a:cubicBezTo>
                    <a:lnTo>
                      <a:pt x="13909" y="496"/>
                    </a:lnTo>
                    <a:lnTo>
                      <a:pt x="27538" y="478"/>
                    </a:lnTo>
                    <a:lnTo>
                      <a:pt x="54814" y="442"/>
                    </a:lnTo>
                    <a:lnTo>
                      <a:pt x="82082" y="478"/>
                    </a:lnTo>
                    <a:lnTo>
                      <a:pt x="95720" y="496"/>
                    </a:lnTo>
                    <a:lnTo>
                      <a:pt x="109349" y="550"/>
                    </a:lnTo>
                    <a:lnTo>
                      <a:pt x="109358" y="550"/>
                    </a:lnTo>
                    <a:cubicBezTo>
                      <a:pt x="109502" y="550"/>
                      <a:pt x="109628" y="424"/>
                      <a:pt x="109619" y="270"/>
                    </a:cubicBezTo>
                    <a:cubicBezTo>
                      <a:pt x="109619" y="126"/>
                      <a:pt x="109502" y="0"/>
                      <a:pt x="109349" y="0"/>
                    </a:cubicBezTo>
                    <a:lnTo>
                      <a:pt x="95720" y="54"/>
                    </a:lnTo>
                    <a:lnTo>
                      <a:pt x="82082" y="72"/>
                    </a:lnTo>
                    <a:lnTo>
                      <a:pt x="54814" y="108"/>
                    </a:lnTo>
                    <a:lnTo>
                      <a:pt x="27538" y="72"/>
                    </a:lnTo>
                    <a:lnTo>
                      <a:pt x="13909" y="54"/>
                    </a:lnTo>
                    <a:lnTo>
                      <a:pt x="271" y="0"/>
                    </a:lnTo>
                    <a:close/>
                  </a:path>
                </a:pathLst>
              </a:custGeom>
              <a:solidFill>
                <a:srgbClr val="D9D9D9"/>
              </a:solidFill>
              <a:ln>
                <a:noFill/>
              </a:ln>
            </p:spPr>
            <p:txBody>
              <a:bodyPr spcFirstLastPara="1" wrap="square" lIns="91425" tIns="91425" rIns="91425" bIns="91425" anchor="ctr" anchorCtr="0">
                <a:noAutofit/>
              </a:bodyPr>
              <a:lstStyle/>
              <a:p>
                <a:pPr marL="0" lvl="0" indent="0" algn="l" rtl="0">
                  <a:spcBef>
                    <a:spcPts val="0"/>
                  </a:spcBef>
                  <a:spcAft>
                    <a:spcPts val="0"/>
                  </a:spcAft>
                  <a:buNone/>
                </a:pPr>
                <a:endParaRPr/>
              </a:p>
            </p:txBody>
          </p:sp>
        </p:grpSp>
        <p:cxnSp>
          <p:nvCxnSpPr>
            <p:cNvPr id="167" name="Google Shape;167;p6"/>
            <p:cNvCxnSpPr/>
            <p:nvPr/>
          </p:nvCxnSpPr>
          <p:spPr>
            <a:xfrm>
              <a:off x="4625700" y="540000"/>
              <a:ext cx="46791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8" name="Google Shape;168;p6"/>
            <p:cNvCxnSpPr/>
            <p:nvPr/>
          </p:nvCxnSpPr>
          <p:spPr>
            <a:xfrm>
              <a:off x="40493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69" name="Google Shape;169;p6"/>
            <p:cNvCxnSpPr/>
            <p:nvPr/>
          </p:nvCxnSpPr>
          <p:spPr>
            <a:xfrm>
              <a:off x="4112975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0" name="Google Shape;170;p6"/>
            <p:cNvCxnSpPr/>
            <p:nvPr/>
          </p:nvCxnSpPr>
          <p:spPr>
            <a:xfrm>
              <a:off x="49917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1" name="Google Shape;171;p6"/>
            <p:cNvCxnSpPr/>
            <p:nvPr/>
          </p:nvCxnSpPr>
          <p:spPr>
            <a:xfrm>
              <a:off x="5055300" y="545250"/>
              <a:ext cx="0" cy="462540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  <p:cxnSp>
          <p:nvCxnSpPr>
            <p:cNvPr id="172" name="Google Shape;172;p6"/>
            <p:cNvCxnSpPr/>
            <p:nvPr/>
          </p:nvCxnSpPr>
          <p:spPr>
            <a:xfrm>
              <a:off x="-166800" y="540000"/>
              <a:ext cx="4681500" cy="0"/>
            </a:xfrm>
            <a:prstGeom prst="straightConnector1">
              <a:avLst/>
            </a:prstGeom>
            <a:noFill/>
            <a:ln w="9525" cap="flat" cmpd="sng">
              <a:solidFill>
                <a:srgbClr val="6D9EEB"/>
              </a:solidFill>
              <a:prstDash val="solid"/>
              <a:round/>
              <a:headEnd type="none" w="med" len="med"/>
              <a:tailEnd type="none" w="med" len="med"/>
            </a:ln>
          </p:spPr>
        </p:cxnSp>
      </p:grpSp>
      <p:sp>
        <p:nvSpPr>
          <p:cNvPr id="173" name="Google Shape;173;p6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3378600" cy="1017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30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>
            <a:endParaRPr/>
          </a:p>
        </p:txBody>
      </p:sp>
      <p:sp>
        <p:nvSpPr>
          <p:cNvPr id="174" name="Google Shape;174;p6"/>
          <p:cNvSpPr txBox="1">
            <a:spLocks noGrp="1"/>
          </p:cNvSpPr>
          <p:nvPr>
            <p:ph type="body" idx="1"/>
          </p:nvPr>
        </p:nvSpPr>
        <p:spPr>
          <a:xfrm>
            <a:off x="470700" y="3119125"/>
            <a:ext cx="33786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5" name="Google Shape;175;p6"/>
          <p:cNvSpPr txBox="1">
            <a:spLocks noGrp="1"/>
          </p:cNvSpPr>
          <p:nvPr>
            <p:ph type="body" idx="2"/>
          </p:nvPr>
        </p:nvSpPr>
        <p:spPr>
          <a:xfrm>
            <a:off x="5368500" y="3105175"/>
            <a:ext cx="3177000" cy="1285800"/>
          </a:xfrm>
          <a:prstGeom prst="rect">
            <a:avLst/>
          </a:prstGeom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175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1pPr>
            <a:lvl2pPr marL="914400" lvl="1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2pPr>
            <a:lvl3pPr marL="1371600" lvl="2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3pPr>
            <a:lvl4pPr marL="1828800" lvl="3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4pPr>
            <a:lvl5pPr marL="2286000" lvl="4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5pPr>
            <a:lvl6pPr marL="2743200" lvl="5" indent="-304800">
              <a:spcBef>
                <a:spcPts val="1600"/>
              </a:spcBef>
              <a:spcAft>
                <a:spcPts val="0"/>
              </a:spcAft>
              <a:buSzPts val="1200"/>
              <a:buChar char="■"/>
              <a:defRPr sz="1200"/>
            </a:lvl6pPr>
            <a:lvl7pPr marL="3200400" lvl="6" indent="-304800">
              <a:spcBef>
                <a:spcPts val="1600"/>
              </a:spcBef>
              <a:spcAft>
                <a:spcPts val="0"/>
              </a:spcAft>
              <a:buSzPts val="1200"/>
              <a:buChar char="●"/>
              <a:defRPr sz="1200"/>
            </a:lvl7pPr>
            <a:lvl8pPr marL="3657600" lvl="7" indent="-304800">
              <a:spcBef>
                <a:spcPts val="1600"/>
              </a:spcBef>
              <a:spcAft>
                <a:spcPts val="0"/>
              </a:spcAft>
              <a:buSzPts val="1200"/>
              <a:buChar char="○"/>
              <a:defRPr sz="1200"/>
            </a:lvl8pPr>
            <a:lvl9pPr marL="4114800" lvl="8" indent="-304800">
              <a:spcBef>
                <a:spcPts val="1600"/>
              </a:spcBef>
              <a:spcAft>
                <a:spcPts val="1600"/>
              </a:spcAft>
              <a:buSzPts val="1200"/>
              <a:buChar char="■"/>
              <a:defRPr sz="1200"/>
            </a:lvl9pPr>
          </a:lstStyle>
          <a:p>
            <a:endParaRPr/>
          </a:p>
        </p:txBody>
      </p:sp>
      <p:sp>
        <p:nvSpPr>
          <p:cNvPr id="176" name="Google Shape;176;p6"/>
          <p:cNvSpPr txBox="1">
            <a:spLocks noGrp="1"/>
          </p:cNvSpPr>
          <p:nvPr>
            <p:ph type="subTitle" idx="3"/>
          </p:nvPr>
        </p:nvSpPr>
        <p:spPr>
          <a:xfrm>
            <a:off x="906900" y="258640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  <p:sp>
        <p:nvSpPr>
          <p:cNvPr id="177" name="Google Shape;177;p6"/>
          <p:cNvSpPr txBox="1">
            <a:spLocks noGrp="1"/>
          </p:cNvSpPr>
          <p:nvPr>
            <p:ph type="subTitle" idx="4"/>
          </p:nvPr>
        </p:nvSpPr>
        <p:spPr>
          <a:xfrm>
            <a:off x="5703900" y="2572450"/>
            <a:ext cx="2506200" cy="406800"/>
          </a:xfrm>
          <a:prstGeom prst="rect">
            <a:avLst/>
          </a:prstGeom>
        </p:spPr>
        <p:txBody>
          <a:bodyPr spcFirstLastPara="1" wrap="square" lIns="91425" tIns="91425" rIns="91425" bIns="91425" anchor="ctr" anchorCtr="0">
            <a:noAutofit/>
          </a:bodyPr>
          <a:lstStyle>
            <a:lvl1pPr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2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2pPr>
            <a:lvl3pPr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3pPr>
            <a:lvl4pPr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4pPr>
            <a:lvl5pPr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5pPr>
            <a:lvl6pPr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6pPr>
            <a:lvl7pPr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7pPr>
            <a:lvl8pPr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8pPr>
            <a:lvl9pPr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600"/>
              <a:buNone/>
              <a:defRPr sz="1600"/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305647162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2.xml"/><Relationship Id="rId13" Type="http://schemas.openxmlformats.org/officeDocument/2006/relationships/slideLayout" Target="../slideLayouts/slideLayout17.xml"/><Relationship Id="rId18" Type="http://schemas.openxmlformats.org/officeDocument/2006/relationships/slideLayout" Target="../slideLayouts/slideLayout22.xml"/><Relationship Id="rId26" Type="http://schemas.openxmlformats.org/officeDocument/2006/relationships/theme" Target="../theme/theme2.xml"/><Relationship Id="rId3" Type="http://schemas.openxmlformats.org/officeDocument/2006/relationships/slideLayout" Target="../slideLayouts/slideLayout7.xml"/><Relationship Id="rId21" Type="http://schemas.openxmlformats.org/officeDocument/2006/relationships/slideLayout" Target="../slideLayouts/slideLayout25.xml"/><Relationship Id="rId7" Type="http://schemas.openxmlformats.org/officeDocument/2006/relationships/slideLayout" Target="../slideLayouts/slideLayout11.xml"/><Relationship Id="rId12" Type="http://schemas.openxmlformats.org/officeDocument/2006/relationships/slideLayout" Target="../slideLayouts/slideLayout16.xml"/><Relationship Id="rId17" Type="http://schemas.openxmlformats.org/officeDocument/2006/relationships/slideLayout" Target="../slideLayouts/slideLayout21.xml"/><Relationship Id="rId25" Type="http://schemas.openxmlformats.org/officeDocument/2006/relationships/slideLayout" Target="../slideLayouts/slideLayout29.xml"/><Relationship Id="rId2" Type="http://schemas.openxmlformats.org/officeDocument/2006/relationships/slideLayout" Target="../slideLayouts/slideLayout6.xml"/><Relationship Id="rId16" Type="http://schemas.openxmlformats.org/officeDocument/2006/relationships/slideLayout" Target="../slideLayouts/slideLayout20.xml"/><Relationship Id="rId20" Type="http://schemas.openxmlformats.org/officeDocument/2006/relationships/slideLayout" Target="../slideLayouts/slideLayout24.xml"/><Relationship Id="rId1" Type="http://schemas.openxmlformats.org/officeDocument/2006/relationships/slideLayout" Target="../slideLayouts/slideLayout5.xml"/><Relationship Id="rId6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5.xml"/><Relationship Id="rId24" Type="http://schemas.openxmlformats.org/officeDocument/2006/relationships/slideLayout" Target="../slideLayouts/slideLayout28.xml"/><Relationship Id="rId5" Type="http://schemas.openxmlformats.org/officeDocument/2006/relationships/slideLayout" Target="../slideLayouts/slideLayout9.xml"/><Relationship Id="rId15" Type="http://schemas.openxmlformats.org/officeDocument/2006/relationships/slideLayout" Target="../slideLayouts/slideLayout19.xml"/><Relationship Id="rId23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14.xml"/><Relationship Id="rId19" Type="http://schemas.openxmlformats.org/officeDocument/2006/relationships/slideLayout" Target="../slideLayouts/slideLayout23.xml"/><Relationship Id="rId4" Type="http://schemas.openxmlformats.org/officeDocument/2006/relationships/slideLayout" Target="../slideLayouts/slideLayout8.xml"/><Relationship Id="rId9" Type="http://schemas.openxmlformats.org/officeDocument/2006/relationships/slideLayout" Target="../slideLayouts/slideLayout13.xml"/><Relationship Id="rId14" Type="http://schemas.openxmlformats.org/officeDocument/2006/relationships/slideLayout" Target="../slideLayouts/slideLayout18.xml"/><Relationship Id="rId22" Type="http://schemas.openxmlformats.org/officeDocument/2006/relationships/slideLayout" Target="../slideLayouts/slideLayout2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7.xml"/><Relationship Id="rId13" Type="http://schemas.openxmlformats.org/officeDocument/2006/relationships/slideLayout" Target="../slideLayouts/slideLayout42.xml"/><Relationship Id="rId18" Type="http://schemas.openxmlformats.org/officeDocument/2006/relationships/slideLayout" Target="../slideLayouts/slideLayout47.xml"/><Relationship Id="rId26" Type="http://schemas.openxmlformats.org/officeDocument/2006/relationships/theme" Target="../theme/theme3.xml"/><Relationship Id="rId3" Type="http://schemas.openxmlformats.org/officeDocument/2006/relationships/slideLayout" Target="../slideLayouts/slideLayout32.xml"/><Relationship Id="rId21" Type="http://schemas.openxmlformats.org/officeDocument/2006/relationships/slideLayout" Target="../slideLayouts/slideLayout50.xml"/><Relationship Id="rId7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41.xml"/><Relationship Id="rId17" Type="http://schemas.openxmlformats.org/officeDocument/2006/relationships/slideLayout" Target="../slideLayouts/slideLayout46.xml"/><Relationship Id="rId25" Type="http://schemas.openxmlformats.org/officeDocument/2006/relationships/slideLayout" Target="../slideLayouts/slideLayout54.xml"/><Relationship Id="rId2" Type="http://schemas.openxmlformats.org/officeDocument/2006/relationships/slideLayout" Target="../slideLayouts/slideLayout31.xml"/><Relationship Id="rId16" Type="http://schemas.openxmlformats.org/officeDocument/2006/relationships/slideLayout" Target="../slideLayouts/slideLayout45.xml"/><Relationship Id="rId20" Type="http://schemas.openxmlformats.org/officeDocument/2006/relationships/slideLayout" Target="../slideLayouts/slideLayout49.xml"/><Relationship Id="rId1" Type="http://schemas.openxmlformats.org/officeDocument/2006/relationships/slideLayout" Target="../slideLayouts/slideLayout30.xml"/><Relationship Id="rId6" Type="http://schemas.openxmlformats.org/officeDocument/2006/relationships/slideLayout" Target="../slideLayouts/slideLayout35.xml"/><Relationship Id="rId11" Type="http://schemas.openxmlformats.org/officeDocument/2006/relationships/slideLayout" Target="../slideLayouts/slideLayout40.xml"/><Relationship Id="rId24" Type="http://schemas.openxmlformats.org/officeDocument/2006/relationships/slideLayout" Target="../slideLayouts/slideLayout53.xml"/><Relationship Id="rId5" Type="http://schemas.openxmlformats.org/officeDocument/2006/relationships/slideLayout" Target="../slideLayouts/slideLayout34.xml"/><Relationship Id="rId15" Type="http://schemas.openxmlformats.org/officeDocument/2006/relationships/slideLayout" Target="../slideLayouts/slideLayout44.xml"/><Relationship Id="rId23" Type="http://schemas.openxmlformats.org/officeDocument/2006/relationships/slideLayout" Target="../slideLayouts/slideLayout52.xml"/><Relationship Id="rId10" Type="http://schemas.openxmlformats.org/officeDocument/2006/relationships/slideLayout" Target="../slideLayouts/slideLayout39.xml"/><Relationship Id="rId19" Type="http://schemas.openxmlformats.org/officeDocument/2006/relationships/slideLayout" Target="../slideLayouts/slideLayout48.xml"/><Relationship Id="rId4" Type="http://schemas.openxmlformats.org/officeDocument/2006/relationships/slideLayout" Target="../slideLayouts/slideLayout33.xml"/><Relationship Id="rId9" Type="http://schemas.openxmlformats.org/officeDocument/2006/relationships/slideLayout" Target="../slideLayouts/slideLayout38.xml"/><Relationship Id="rId14" Type="http://schemas.openxmlformats.org/officeDocument/2006/relationships/slideLayout" Target="../slideLayouts/slideLayout43.xml"/><Relationship Id="rId22" Type="http://schemas.openxmlformats.org/officeDocument/2006/relationships/slideLayout" Target="../slideLayouts/slideLayout5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 name="simple-light-2">
    <p:bg>
      <p:bgPr>
        <a:solidFill>
          <a:srgbClr val="FFFFFF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72" r:id="rId4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909928058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700" r:id="rId2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720000" y="540000"/>
            <a:ext cx="7704000" cy="5727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no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3000"/>
              <a:buFont typeface="Itim"/>
              <a:buNone/>
              <a:defRPr sz="30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Itim"/>
              <a:buNone/>
              <a:defRPr sz="2800" b="1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720000" y="1187100"/>
            <a:ext cx="7704000" cy="3416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>
            <a:noAutofit/>
          </a:bodyPr>
          <a:lstStyle>
            <a:lvl1pPr marL="457200" lvl="0" indent="-330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1pPr>
            <a:lvl2pPr marL="914400" lvl="1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2pPr>
            <a:lvl3pPr marL="1371600" lvl="2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3pPr>
            <a:lvl4pPr marL="1828800" lvl="3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4pPr>
            <a:lvl5pPr marL="2286000" lvl="4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5pPr>
            <a:lvl6pPr marL="2743200" lvl="5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6pPr>
            <a:lvl7pPr marL="3200400" lvl="6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●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7pPr>
            <a:lvl8pPr marL="3657600" lvl="7" indent="-330200">
              <a:lnSpc>
                <a:spcPct val="115000"/>
              </a:lnSpc>
              <a:spcBef>
                <a:spcPts val="1600"/>
              </a:spcBef>
              <a:spcAft>
                <a:spcPts val="0"/>
              </a:spcAft>
              <a:buClr>
                <a:schemeClr val="dk2"/>
              </a:buClr>
              <a:buSzPts val="1600"/>
              <a:buFont typeface="Muli"/>
              <a:buChar char="○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8pPr>
            <a:lvl9pPr marL="4114800" lvl="8" indent="-330200">
              <a:lnSpc>
                <a:spcPct val="115000"/>
              </a:lnSpc>
              <a:spcBef>
                <a:spcPts val="1600"/>
              </a:spcBef>
              <a:spcAft>
                <a:spcPts val="1600"/>
              </a:spcAft>
              <a:buClr>
                <a:schemeClr val="dk2"/>
              </a:buClr>
              <a:buSzPts val="1600"/>
              <a:buFont typeface="Muli"/>
              <a:buChar char="■"/>
              <a:defRPr sz="1600">
                <a:solidFill>
                  <a:schemeClr val="dk2"/>
                </a:solidFill>
                <a:latin typeface="Muli"/>
                <a:ea typeface="Muli"/>
                <a:cs typeface="Muli"/>
                <a:sym typeface="Muli"/>
              </a:defRPr>
            </a:lvl9pPr>
          </a:lstStyle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646945195"/>
      </p:ext>
    </p:extLst>
  </p:cSld>
  <p:clrMap bg1="lt1" tx1="dk1" bg2="dk2" tx2="lt2" accent1="accent1" accent2="accent2" accent3="accent3" accent4="accent4" accent5="accent5" accent6="accent6" hlink="hlink" folHlink="folHlink"/>
  <p:sldLayoutIdLst>
    <p:sldLayoutId id="2147483702" r:id="rId1"/>
    <p:sldLayoutId id="2147483703" r:id="rId2"/>
    <p:sldLayoutId id="2147483704" r:id="rId3"/>
    <p:sldLayoutId id="2147483705" r:id="rId4"/>
    <p:sldLayoutId id="2147483706" r:id="rId5"/>
    <p:sldLayoutId id="2147483707" r:id="rId6"/>
    <p:sldLayoutId id="2147483708" r:id="rId7"/>
    <p:sldLayoutId id="2147483709" r:id="rId8"/>
    <p:sldLayoutId id="2147483710" r:id="rId9"/>
    <p:sldLayoutId id="2147483711" r:id="rId10"/>
    <p:sldLayoutId id="2147483712" r:id="rId11"/>
    <p:sldLayoutId id="2147483713" r:id="rId12"/>
    <p:sldLayoutId id="2147483714" r:id="rId13"/>
    <p:sldLayoutId id="2147483715" r:id="rId14"/>
    <p:sldLayoutId id="2147483716" r:id="rId15"/>
    <p:sldLayoutId id="2147483717" r:id="rId16"/>
    <p:sldLayoutId id="2147483718" r:id="rId17"/>
    <p:sldLayoutId id="2147483719" r:id="rId18"/>
    <p:sldLayoutId id="2147483720" r:id="rId19"/>
    <p:sldLayoutId id="2147483721" r:id="rId20"/>
    <p:sldLayoutId id="2147483722" r:id="rId21"/>
    <p:sldLayoutId id="2147483723" r:id="rId22"/>
    <p:sldLayoutId id="2147483724" r:id="rId23"/>
    <p:sldLayoutId id="2147483725" r:id="rId24"/>
    <p:sldLayoutId id="2147483726" r:id="rId25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30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30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1DC"/>
        </a:solidFill>
        <a:effectLst/>
      </p:bgPr>
    </p:bg>
    <p:spTree>
      <p:nvGrpSpPr>
        <p:cNvPr id="1" name="Shape 79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 noGrp="1"/>
          </p:cNvSpPr>
          <p:nvPr>
            <p:ph type="ctrTitle"/>
          </p:nvPr>
        </p:nvSpPr>
        <p:spPr>
          <a:xfrm>
            <a:off x="1718380" y="1843128"/>
            <a:ext cx="5838064" cy="727379"/>
          </a:xfrm>
          <a:prstGeom prst="rect">
            <a:avLst/>
          </a:prstGeom>
        </p:spPr>
        <p:txBody>
          <a:bodyPr spcFirstLastPara="1" wrap="square" lIns="0" tIns="0" rIns="0" bIns="0" anchor="ctr" anchorCtr="0">
            <a:noAutofit/>
          </a:bodyPr>
          <a:lstStyle/>
          <a:p>
            <a:r>
              <a:rPr lang="en" sz="4000" dirty="0"/>
              <a:t>Casa</a:t>
            </a:r>
            <a:br>
              <a:rPr lang="en" sz="4000" dirty="0"/>
            </a:br>
            <a:br>
              <a:rPr lang="en" sz="4000" dirty="0"/>
            </a:br>
            <a:endParaRPr lang="en" dirty="0"/>
          </a:p>
        </p:txBody>
      </p:sp>
      <p:cxnSp>
        <p:nvCxnSpPr>
          <p:cNvPr id="793" name="Google Shape;793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93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94" name="Google Shape;794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165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05" name="Google Shape;805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89382">
            <a:off x="6587619" y="458135"/>
            <a:ext cx="932338" cy="512411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06" name="Google Shape;806;p29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6705569">
            <a:off x="797958" y="1349623"/>
            <a:ext cx="806638" cy="421735"/>
            <a:chOff x="1822875" y="1377000"/>
            <a:chExt cx="548075" cy="286550"/>
          </a:xfrm>
        </p:grpSpPr>
        <p:sp>
          <p:nvSpPr>
            <p:cNvPr id="807" name="Google Shape;807;p29"/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29"/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29"/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29"/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29"/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29"/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29"/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29"/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29"/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" name="Imagen 1" descr="Logos de Sinpromi S.L. y Cabildo de Tenerife">
            <a:extLst>
              <a:ext uri="{FF2B5EF4-FFF2-40B4-BE49-F238E27FC236}">
                <a16:creationId xmlns:a16="http://schemas.microsoft.com/office/drawing/2014/main" id="{6E8A5BE1-3B18-98F2-2E6E-B463D0847BA4}"/>
              </a:ext>
            </a:extLst>
          </p:cNvPr>
          <p:cNvPicPr>
            <a:picLocks noChangeAspect="1"/>
          </p:cNvPicPr>
          <p:nvPr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69" t="36981" r="10942" b="37417"/>
          <a:stretch/>
        </p:blipFill>
        <p:spPr>
          <a:xfrm>
            <a:off x="3296332" y="61024"/>
            <a:ext cx="2847279" cy="67065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F1BA68C9-D63E-7109-42F1-6E64E79245F4}"/>
              </a:ext>
            </a:extLst>
          </p:cNvPr>
          <p:cNvSpPr txBox="1"/>
          <p:nvPr/>
        </p:nvSpPr>
        <p:spPr>
          <a:xfrm>
            <a:off x="3602182" y="2334491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IMAGEN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9C620883-0DDC-68EF-221A-765A4D369A3E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3757" y="1992730"/>
            <a:ext cx="4429124" cy="1473868"/>
          </a:xfrm>
          <a:prstGeom prst="rect">
            <a:avLst/>
          </a:prstGeom>
          <a:solidFill>
            <a:srgbClr val="F3F3F3"/>
          </a:solidFill>
          <a:ln>
            <a:solidFill>
              <a:srgbClr val="F3F3F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0F6CF2A-E152-5EEC-B0C5-8E3021F09FE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/>
          <p:nvPr/>
        </p:nvSpPr>
        <p:spPr>
          <a:xfrm>
            <a:off x="2925631" y="4170917"/>
            <a:ext cx="3300076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</a:ln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algn="ctr"/>
            <a:r>
              <a:rPr lang="es-ES" dirty="0"/>
              <a:t>Vocabulario Núcleo: </a:t>
            </a:r>
            <a:r>
              <a:rPr lang="en-US" dirty="0"/>
              <a:t>CASA</a:t>
            </a:r>
            <a:endParaRPr lang="en-US"/>
          </a:p>
        </p:txBody>
      </p:sp>
      <p:pic>
        <p:nvPicPr>
          <p:cNvPr id="7" name="Picture 6" descr="Imagen ilustrada de una casita infantil">
            <a:extLst>
              <a:ext uri="{FF2B5EF4-FFF2-40B4-BE49-F238E27FC236}">
                <a16:creationId xmlns:a16="http://schemas.microsoft.com/office/drawing/2014/main" id="{FBD22FDC-8DF1-3662-2170-991A3712FBB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297903" y="1752732"/>
            <a:ext cx="2851794" cy="1999889"/>
          </a:xfrm>
          <a:prstGeom prst="rect">
            <a:avLst/>
          </a:prstGeom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EAD1DC"/>
        </a:solidFill>
        <a:effectLst/>
      </p:bgPr>
    </p:bg>
    <p:spTree>
      <p:nvGrpSpPr>
        <p:cNvPr id="1" name="Shape 790">
          <a:extLst>
            <a:ext uri="{FF2B5EF4-FFF2-40B4-BE49-F238E27FC236}">
              <a16:creationId xmlns:a16="http://schemas.microsoft.com/office/drawing/2014/main" id="{D7E8547D-6519-4DBE-9F46-0FCA11F44BC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1" name="Google Shape;791;p29">
            <a:extLst>
              <a:ext uri="{FF2B5EF4-FFF2-40B4-BE49-F238E27FC236}">
                <a16:creationId xmlns:a16="http://schemas.microsoft.com/office/drawing/2014/main" id="{CED45E62-A65C-C2DF-728D-6938F0C7FE2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1835434" y="1843128"/>
            <a:ext cx="5507559" cy="727379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tabLst/>
              <a:defRPr/>
            </a:pPr>
            <a:br>
              <a:rPr kumimoji="0" lang="en" sz="4000" b="1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tim"/>
                <a:ea typeface="Itim"/>
                <a:cs typeface="Itim"/>
                <a:sym typeface="Itim"/>
              </a:rPr>
            </a:br>
            <a:br>
              <a:rPr kumimoji="0" lang="en" sz="4000" b="1" i="0" u="none" strike="noStrike" kern="0" cap="none" spc="0" normalizeH="0" baseline="0" noProof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tim"/>
                <a:ea typeface="Itim"/>
                <a:cs typeface="Itim"/>
                <a:sym typeface="Itim"/>
              </a:rPr>
            </a:br>
            <a:endParaRPr kumimoji="0" lang="en" sz="6000" b="1" i="0" u="none" strike="noStrike" kern="0" cap="none" spc="0" normalizeH="0" baseline="0" noProof="0" dirty="0">
              <a:ln>
                <a:noFill/>
              </a:ln>
              <a:solidFill>
                <a:schemeClr val="dk1"/>
              </a:solidFill>
              <a:effectLst/>
              <a:uLnTx/>
              <a:uFillTx/>
              <a:latin typeface="Itim"/>
              <a:ea typeface="Itim"/>
              <a:cs typeface="Itim"/>
              <a:sym typeface="Itim"/>
            </a:endParaRPr>
          </a:p>
        </p:txBody>
      </p:sp>
      <p:cxnSp>
        <p:nvCxnSpPr>
          <p:cNvPr id="793" name="Google Shape;793;p29">
            <a:extLst>
              <a:ext uri="{FF2B5EF4-FFF2-40B4-BE49-F238E27FC236}">
                <a16:creationId xmlns:a16="http://schemas.microsoft.com/office/drawing/2014/main" id="{5EAE2E28-079F-14F0-C358-E6EC9224926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5493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cxnSp>
        <p:nvCxnSpPr>
          <p:cNvPr id="794" name="Google Shape;794;p29">
            <a:extLst>
              <a:ext uri="{FF2B5EF4-FFF2-40B4-BE49-F238E27FC236}">
                <a16:creationId xmlns:a16="http://schemas.microsoft.com/office/drawing/2014/main" id="{297B0C79-1C74-C8DE-D1CD-1FFF1746358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/>
          <p:nvPr/>
        </p:nvCxnSpPr>
        <p:spPr>
          <a:xfrm>
            <a:off x="716575" y="-15925"/>
            <a:ext cx="0" cy="5159400"/>
          </a:xfrm>
          <a:prstGeom prst="straightConnector1">
            <a:avLst/>
          </a:prstGeom>
          <a:noFill/>
          <a:ln w="19050" cap="flat" cmpd="sng">
            <a:solidFill>
              <a:schemeClr val="dk2"/>
            </a:solidFill>
            <a:prstDash val="solid"/>
            <a:round/>
            <a:headEnd type="none" w="med" len="med"/>
            <a:tailEnd type="none" w="med" len="med"/>
          </a:ln>
        </p:spPr>
      </p:cxnSp>
      <p:sp>
        <p:nvSpPr>
          <p:cNvPr id="805" name="Google Shape;805;p29">
            <a:extLst>
              <a:ext uri="{FF2B5EF4-FFF2-40B4-BE49-F238E27FC236}">
                <a16:creationId xmlns:a16="http://schemas.microsoft.com/office/drawing/2014/main" id="{20E248F1-9973-31EE-82FA-F1A038EDDA3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 rot="489382">
            <a:off x="6587619" y="458135"/>
            <a:ext cx="932338" cy="512411"/>
          </a:xfrm>
          <a:custGeom>
            <a:avLst/>
            <a:gdLst/>
            <a:ahLst/>
            <a:cxnLst/>
            <a:rect l="l" t="t" r="r" b="b"/>
            <a:pathLst>
              <a:path w="17773" h="9768" extrusionOk="0">
                <a:moveTo>
                  <a:pt x="3304" y="1"/>
                </a:moveTo>
                <a:cubicBezTo>
                  <a:pt x="3172" y="1"/>
                  <a:pt x="3045" y="62"/>
                  <a:pt x="2971" y="211"/>
                </a:cubicBezTo>
                <a:cubicBezTo>
                  <a:pt x="2857" y="439"/>
                  <a:pt x="2743" y="690"/>
                  <a:pt x="2629" y="918"/>
                </a:cubicBezTo>
                <a:cubicBezTo>
                  <a:pt x="2629" y="941"/>
                  <a:pt x="2606" y="964"/>
                  <a:pt x="2583" y="1009"/>
                </a:cubicBezTo>
                <a:cubicBezTo>
                  <a:pt x="2058" y="2105"/>
                  <a:pt x="1510" y="3201"/>
                  <a:pt x="985" y="4296"/>
                </a:cubicBezTo>
                <a:cubicBezTo>
                  <a:pt x="985" y="4319"/>
                  <a:pt x="985" y="4319"/>
                  <a:pt x="985" y="4319"/>
                </a:cubicBezTo>
                <a:cubicBezTo>
                  <a:pt x="825" y="4593"/>
                  <a:pt x="643" y="4844"/>
                  <a:pt x="483" y="5118"/>
                </a:cubicBezTo>
                <a:cubicBezTo>
                  <a:pt x="369" y="5209"/>
                  <a:pt x="255" y="5323"/>
                  <a:pt x="141" y="5438"/>
                </a:cubicBezTo>
                <a:cubicBezTo>
                  <a:pt x="49" y="5529"/>
                  <a:pt x="49" y="5643"/>
                  <a:pt x="95" y="5711"/>
                </a:cubicBezTo>
                <a:cubicBezTo>
                  <a:pt x="0" y="5996"/>
                  <a:pt x="173" y="6327"/>
                  <a:pt x="469" y="6327"/>
                </a:cubicBezTo>
                <a:cubicBezTo>
                  <a:pt x="530" y="6327"/>
                  <a:pt x="596" y="6313"/>
                  <a:pt x="666" y="6282"/>
                </a:cubicBezTo>
                <a:cubicBezTo>
                  <a:pt x="711" y="6259"/>
                  <a:pt x="757" y="6236"/>
                  <a:pt x="803" y="6214"/>
                </a:cubicBezTo>
                <a:lnTo>
                  <a:pt x="917" y="6214"/>
                </a:lnTo>
                <a:cubicBezTo>
                  <a:pt x="962" y="6282"/>
                  <a:pt x="1031" y="6328"/>
                  <a:pt x="1122" y="6328"/>
                </a:cubicBezTo>
                <a:lnTo>
                  <a:pt x="3336" y="6830"/>
                </a:lnTo>
                <a:lnTo>
                  <a:pt x="3519" y="6830"/>
                </a:lnTo>
                <a:cubicBezTo>
                  <a:pt x="3633" y="6853"/>
                  <a:pt x="3770" y="6898"/>
                  <a:pt x="3907" y="6944"/>
                </a:cubicBezTo>
                <a:cubicBezTo>
                  <a:pt x="3951" y="6957"/>
                  <a:pt x="3993" y="6962"/>
                  <a:pt x="4033" y="6962"/>
                </a:cubicBezTo>
                <a:cubicBezTo>
                  <a:pt x="4427" y="6962"/>
                  <a:pt x="4601" y="6396"/>
                  <a:pt x="4249" y="6168"/>
                </a:cubicBezTo>
                <a:cubicBezTo>
                  <a:pt x="4500" y="6145"/>
                  <a:pt x="4592" y="5757"/>
                  <a:pt x="4318" y="5666"/>
                </a:cubicBezTo>
                <a:cubicBezTo>
                  <a:pt x="3861" y="5529"/>
                  <a:pt x="3405" y="5438"/>
                  <a:pt x="2971" y="5346"/>
                </a:cubicBezTo>
                <a:cubicBezTo>
                  <a:pt x="4744" y="4737"/>
                  <a:pt x="6686" y="4321"/>
                  <a:pt x="8540" y="4321"/>
                </a:cubicBezTo>
                <a:cubicBezTo>
                  <a:pt x="9811" y="4321"/>
                  <a:pt x="11041" y="4517"/>
                  <a:pt x="12147" y="4981"/>
                </a:cubicBezTo>
                <a:cubicBezTo>
                  <a:pt x="13311" y="5780"/>
                  <a:pt x="14292" y="6830"/>
                  <a:pt x="15228" y="7971"/>
                </a:cubicBezTo>
                <a:cubicBezTo>
                  <a:pt x="14886" y="7925"/>
                  <a:pt x="14543" y="7857"/>
                  <a:pt x="14201" y="7789"/>
                </a:cubicBezTo>
                <a:cubicBezTo>
                  <a:pt x="13767" y="7674"/>
                  <a:pt x="13356" y="7560"/>
                  <a:pt x="12923" y="7446"/>
                </a:cubicBezTo>
                <a:cubicBezTo>
                  <a:pt x="12881" y="7434"/>
                  <a:pt x="12839" y="7428"/>
                  <a:pt x="12799" y="7428"/>
                </a:cubicBezTo>
                <a:cubicBezTo>
                  <a:pt x="12406" y="7428"/>
                  <a:pt x="12143" y="7994"/>
                  <a:pt x="12558" y="8222"/>
                </a:cubicBezTo>
                <a:cubicBezTo>
                  <a:pt x="13790" y="8930"/>
                  <a:pt x="15046" y="9432"/>
                  <a:pt x="16438" y="9751"/>
                </a:cubicBezTo>
                <a:cubicBezTo>
                  <a:pt x="16480" y="9762"/>
                  <a:pt x="16522" y="9767"/>
                  <a:pt x="16563" y="9767"/>
                </a:cubicBezTo>
                <a:cubicBezTo>
                  <a:pt x="16785" y="9767"/>
                  <a:pt x="16970" y="9614"/>
                  <a:pt x="17009" y="9363"/>
                </a:cubicBezTo>
                <a:cubicBezTo>
                  <a:pt x="17009" y="9227"/>
                  <a:pt x="17031" y="9090"/>
                  <a:pt x="17054" y="8953"/>
                </a:cubicBezTo>
                <a:cubicBezTo>
                  <a:pt x="17123" y="8907"/>
                  <a:pt x="17191" y="8838"/>
                  <a:pt x="17237" y="8770"/>
                </a:cubicBezTo>
                <a:cubicBezTo>
                  <a:pt x="17351" y="8724"/>
                  <a:pt x="17465" y="8587"/>
                  <a:pt x="17488" y="8405"/>
                </a:cubicBezTo>
                <a:cubicBezTo>
                  <a:pt x="17556" y="7903"/>
                  <a:pt x="17533" y="7469"/>
                  <a:pt x="17442" y="7035"/>
                </a:cubicBezTo>
                <a:cubicBezTo>
                  <a:pt x="17442" y="6077"/>
                  <a:pt x="17533" y="5141"/>
                  <a:pt x="17716" y="4205"/>
                </a:cubicBezTo>
                <a:cubicBezTo>
                  <a:pt x="17773" y="3866"/>
                  <a:pt x="17480" y="3632"/>
                  <a:pt x="17227" y="3632"/>
                </a:cubicBezTo>
                <a:cubicBezTo>
                  <a:pt x="17071" y="3632"/>
                  <a:pt x="16929" y="3722"/>
                  <a:pt x="16894" y="3931"/>
                </a:cubicBezTo>
                <a:cubicBezTo>
                  <a:pt x="16780" y="4502"/>
                  <a:pt x="16689" y="5095"/>
                  <a:pt x="16598" y="5666"/>
                </a:cubicBezTo>
                <a:cubicBezTo>
                  <a:pt x="16324" y="5711"/>
                  <a:pt x="16073" y="5963"/>
                  <a:pt x="16232" y="6282"/>
                </a:cubicBezTo>
                <a:cubicBezTo>
                  <a:pt x="16324" y="6442"/>
                  <a:pt x="16392" y="6579"/>
                  <a:pt x="16438" y="6716"/>
                </a:cubicBezTo>
                <a:cubicBezTo>
                  <a:pt x="16415" y="6853"/>
                  <a:pt x="16415" y="6990"/>
                  <a:pt x="16392" y="7127"/>
                </a:cubicBezTo>
                <a:cubicBezTo>
                  <a:pt x="15160" y="5506"/>
                  <a:pt x="13585" y="4410"/>
                  <a:pt x="11827" y="3794"/>
                </a:cubicBezTo>
                <a:cubicBezTo>
                  <a:pt x="10960" y="3292"/>
                  <a:pt x="9978" y="2927"/>
                  <a:pt x="8883" y="2721"/>
                </a:cubicBezTo>
                <a:cubicBezTo>
                  <a:pt x="8296" y="2610"/>
                  <a:pt x="7705" y="2556"/>
                  <a:pt x="7117" y="2556"/>
                </a:cubicBezTo>
                <a:cubicBezTo>
                  <a:pt x="5416" y="2556"/>
                  <a:pt x="3739" y="3009"/>
                  <a:pt x="2263" y="3840"/>
                </a:cubicBezTo>
                <a:cubicBezTo>
                  <a:pt x="2377" y="3634"/>
                  <a:pt x="2492" y="3429"/>
                  <a:pt x="2583" y="3201"/>
                </a:cubicBezTo>
                <a:cubicBezTo>
                  <a:pt x="2857" y="2813"/>
                  <a:pt x="3062" y="2356"/>
                  <a:pt x="3222" y="1900"/>
                </a:cubicBezTo>
                <a:cubicBezTo>
                  <a:pt x="3405" y="1466"/>
                  <a:pt x="3587" y="1032"/>
                  <a:pt x="3770" y="576"/>
                </a:cubicBezTo>
                <a:cubicBezTo>
                  <a:pt x="3878" y="267"/>
                  <a:pt x="3580" y="1"/>
                  <a:pt x="3304" y="1"/>
                </a:cubicBezTo>
                <a:close/>
              </a:path>
            </a:pathLst>
          </a:custGeom>
          <a:solidFill>
            <a:schemeClr val="dk1"/>
          </a:solidFill>
          <a:ln>
            <a:noFill/>
          </a:ln>
        </p:spPr>
        <p:txBody>
          <a:bodyPr spcFirstLastPara="1" wrap="square" lIns="91425" tIns="91425" rIns="91425" bIns="91425" anchor="ctr" anchorCtr="0">
            <a:no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endParaRPr kumimoji="0" sz="1400" b="0" i="0" u="none" strike="noStrike" kern="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cs typeface="Arial"/>
              <a:sym typeface="Arial"/>
            </a:endParaRPr>
          </a:p>
        </p:txBody>
      </p:sp>
      <p:grpSp>
        <p:nvGrpSpPr>
          <p:cNvPr id="806" name="Google Shape;806;p29">
            <a:extLst>
              <a:ext uri="{FF2B5EF4-FFF2-40B4-BE49-F238E27FC236}">
                <a16:creationId xmlns:a16="http://schemas.microsoft.com/office/drawing/2014/main" id="{099FFC02-A4CD-EA85-C050-4BE5E727B4D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 rot="6705569">
            <a:off x="797958" y="1349623"/>
            <a:ext cx="806638" cy="421735"/>
            <a:chOff x="1822875" y="1377000"/>
            <a:chExt cx="548075" cy="286550"/>
          </a:xfrm>
        </p:grpSpPr>
        <p:sp>
          <p:nvSpPr>
            <p:cNvPr id="807" name="Google Shape;807;p29">
              <a:extLst>
                <a:ext uri="{FF2B5EF4-FFF2-40B4-BE49-F238E27FC236}">
                  <a16:creationId xmlns:a16="http://schemas.microsoft.com/office/drawing/2014/main" id="{51E97770-0F91-2F88-C0B5-B62775CED23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1822875" y="1402500"/>
              <a:ext cx="163425" cy="251950"/>
            </a:xfrm>
            <a:custGeom>
              <a:avLst/>
              <a:gdLst/>
              <a:ahLst/>
              <a:cxnLst/>
              <a:rect l="l" t="t" r="r" b="b"/>
              <a:pathLst>
                <a:path w="6537" h="10078" extrusionOk="0">
                  <a:moveTo>
                    <a:pt x="849" y="1"/>
                  </a:moveTo>
                  <a:cubicBezTo>
                    <a:pt x="528" y="1"/>
                    <a:pt x="193" y="83"/>
                    <a:pt x="100" y="361"/>
                  </a:cubicBezTo>
                  <a:cubicBezTo>
                    <a:pt x="86" y="404"/>
                    <a:pt x="72" y="443"/>
                    <a:pt x="58" y="486"/>
                  </a:cubicBezTo>
                  <a:cubicBezTo>
                    <a:pt x="0" y="657"/>
                    <a:pt x="189" y="853"/>
                    <a:pt x="300" y="945"/>
                  </a:cubicBezTo>
                  <a:lnTo>
                    <a:pt x="300" y="949"/>
                  </a:lnTo>
                  <a:cubicBezTo>
                    <a:pt x="553" y="628"/>
                    <a:pt x="1445" y="589"/>
                    <a:pt x="1784" y="585"/>
                  </a:cubicBezTo>
                  <a:lnTo>
                    <a:pt x="1819" y="585"/>
                  </a:lnTo>
                  <a:cubicBezTo>
                    <a:pt x="2019" y="585"/>
                    <a:pt x="2215" y="593"/>
                    <a:pt x="2408" y="611"/>
                  </a:cubicBezTo>
                  <a:cubicBezTo>
                    <a:pt x="2247" y="322"/>
                    <a:pt x="1705" y="165"/>
                    <a:pt x="1466" y="97"/>
                  </a:cubicBezTo>
                  <a:cubicBezTo>
                    <a:pt x="1423" y="86"/>
                    <a:pt x="1381" y="76"/>
                    <a:pt x="1338" y="61"/>
                  </a:cubicBezTo>
                  <a:cubicBezTo>
                    <a:pt x="1213" y="29"/>
                    <a:pt x="1035" y="1"/>
                    <a:pt x="849" y="1"/>
                  </a:cubicBezTo>
                  <a:close/>
                  <a:moveTo>
                    <a:pt x="1160" y="1456"/>
                  </a:moveTo>
                  <a:cubicBezTo>
                    <a:pt x="1310" y="1538"/>
                    <a:pt x="1455" y="1612"/>
                    <a:pt x="1562" y="1684"/>
                  </a:cubicBezTo>
                  <a:cubicBezTo>
                    <a:pt x="2358" y="2190"/>
                    <a:pt x="3556" y="2668"/>
                    <a:pt x="4187" y="3360"/>
                  </a:cubicBezTo>
                  <a:cubicBezTo>
                    <a:pt x="4804" y="4037"/>
                    <a:pt x="4308" y="4405"/>
                    <a:pt x="3862" y="4989"/>
                  </a:cubicBezTo>
                  <a:cubicBezTo>
                    <a:pt x="3517" y="5446"/>
                    <a:pt x="3171" y="5899"/>
                    <a:pt x="2824" y="6351"/>
                  </a:cubicBezTo>
                  <a:cubicBezTo>
                    <a:pt x="2133" y="7260"/>
                    <a:pt x="1441" y="8170"/>
                    <a:pt x="749" y="9075"/>
                  </a:cubicBezTo>
                  <a:cubicBezTo>
                    <a:pt x="375" y="9571"/>
                    <a:pt x="1423" y="10078"/>
                    <a:pt x="2190" y="10078"/>
                  </a:cubicBezTo>
                  <a:cubicBezTo>
                    <a:pt x="2472" y="10078"/>
                    <a:pt x="2714" y="10010"/>
                    <a:pt x="2835" y="9849"/>
                  </a:cubicBezTo>
                  <a:cubicBezTo>
                    <a:pt x="3759" y="8641"/>
                    <a:pt x="4679" y="7428"/>
                    <a:pt x="5602" y="6220"/>
                  </a:cubicBezTo>
                  <a:cubicBezTo>
                    <a:pt x="5838" y="5909"/>
                    <a:pt x="6237" y="5520"/>
                    <a:pt x="6537" y="5107"/>
                  </a:cubicBezTo>
                  <a:lnTo>
                    <a:pt x="6537" y="5107"/>
                  </a:lnTo>
                  <a:cubicBezTo>
                    <a:pt x="6351" y="5278"/>
                    <a:pt x="6166" y="5435"/>
                    <a:pt x="6012" y="5585"/>
                  </a:cubicBezTo>
                  <a:cubicBezTo>
                    <a:pt x="4939" y="6636"/>
                    <a:pt x="4044" y="7828"/>
                    <a:pt x="3263" y="9111"/>
                  </a:cubicBezTo>
                  <a:cubicBezTo>
                    <a:pt x="3078" y="9414"/>
                    <a:pt x="2365" y="9546"/>
                    <a:pt x="1797" y="9546"/>
                  </a:cubicBezTo>
                  <a:cubicBezTo>
                    <a:pt x="1334" y="9546"/>
                    <a:pt x="967" y="9461"/>
                    <a:pt x="1060" y="9307"/>
                  </a:cubicBezTo>
                  <a:cubicBezTo>
                    <a:pt x="2040" y="7692"/>
                    <a:pt x="3217" y="6391"/>
                    <a:pt x="4536" y="5061"/>
                  </a:cubicBezTo>
                  <a:cubicBezTo>
                    <a:pt x="5546" y="4037"/>
                    <a:pt x="4832" y="3460"/>
                    <a:pt x="3912" y="2764"/>
                  </a:cubicBezTo>
                  <a:cubicBezTo>
                    <a:pt x="3081" y="2133"/>
                    <a:pt x="2197" y="1569"/>
                    <a:pt x="1160" y="145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8" name="Google Shape;808;p29">
              <a:extLst>
                <a:ext uri="{FF2B5EF4-FFF2-40B4-BE49-F238E27FC236}">
                  <a16:creationId xmlns:a16="http://schemas.microsoft.com/office/drawing/2014/main" id="{26228455-7445-C78A-A473-57823B1F6A96}"/>
                </a:ext>
              </a:extLst>
            </p:cNvPr>
            <p:cNvSpPr/>
            <p:nvPr/>
          </p:nvSpPr>
          <p:spPr>
            <a:xfrm>
              <a:off x="1824750" y="1417750"/>
              <a:ext cx="188550" cy="112450"/>
            </a:xfrm>
            <a:custGeom>
              <a:avLst/>
              <a:gdLst/>
              <a:ahLst/>
              <a:cxnLst/>
              <a:rect l="l" t="t" r="r" b="b"/>
              <a:pathLst>
                <a:path w="7542" h="4498" extrusionOk="0">
                  <a:moveTo>
                    <a:pt x="225" y="339"/>
                  </a:moveTo>
                  <a:cubicBezTo>
                    <a:pt x="215" y="353"/>
                    <a:pt x="203" y="371"/>
                    <a:pt x="193" y="389"/>
                  </a:cubicBezTo>
                  <a:cubicBezTo>
                    <a:pt x="1" y="750"/>
                    <a:pt x="286" y="824"/>
                    <a:pt x="674" y="824"/>
                  </a:cubicBezTo>
                  <a:lnTo>
                    <a:pt x="707" y="824"/>
                  </a:lnTo>
                  <a:cubicBezTo>
                    <a:pt x="835" y="824"/>
                    <a:pt x="960" y="831"/>
                    <a:pt x="1085" y="846"/>
                  </a:cubicBezTo>
                  <a:cubicBezTo>
                    <a:pt x="945" y="767"/>
                    <a:pt x="796" y="685"/>
                    <a:pt x="660" y="592"/>
                  </a:cubicBezTo>
                  <a:cubicBezTo>
                    <a:pt x="521" y="546"/>
                    <a:pt x="404" y="489"/>
                    <a:pt x="321" y="421"/>
                  </a:cubicBezTo>
                  <a:cubicBezTo>
                    <a:pt x="289" y="393"/>
                    <a:pt x="257" y="365"/>
                    <a:pt x="225" y="339"/>
                  </a:cubicBezTo>
                  <a:close/>
                  <a:moveTo>
                    <a:pt x="2333" y="1"/>
                  </a:moveTo>
                  <a:lnTo>
                    <a:pt x="2333" y="1"/>
                  </a:lnTo>
                  <a:cubicBezTo>
                    <a:pt x="2347" y="26"/>
                    <a:pt x="2357" y="54"/>
                    <a:pt x="2364" y="82"/>
                  </a:cubicBezTo>
                  <a:cubicBezTo>
                    <a:pt x="3395" y="739"/>
                    <a:pt x="4426" y="1395"/>
                    <a:pt x="5449" y="2055"/>
                  </a:cubicBezTo>
                  <a:cubicBezTo>
                    <a:pt x="5937" y="2368"/>
                    <a:pt x="6814" y="2786"/>
                    <a:pt x="6865" y="3467"/>
                  </a:cubicBezTo>
                  <a:cubicBezTo>
                    <a:pt x="6886" y="3805"/>
                    <a:pt x="6707" y="4158"/>
                    <a:pt x="6462" y="4497"/>
                  </a:cubicBezTo>
                  <a:cubicBezTo>
                    <a:pt x="7003" y="3997"/>
                    <a:pt x="7542" y="3403"/>
                    <a:pt x="7189" y="2685"/>
                  </a:cubicBezTo>
                  <a:cubicBezTo>
                    <a:pt x="6797" y="1894"/>
                    <a:pt x="5556" y="1209"/>
                    <a:pt x="4821" y="788"/>
                  </a:cubicBezTo>
                  <a:cubicBezTo>
                    <a:pt x="4023" y="329"/>
                    <a:pt x="3210" y="75"/>
                    <a:pt x="2333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09" name="Google Shape;809;p29">
              <a:extLst>
                <a:ext uri="{FF2B5EF4-FFF2-40B4-BE49-F238E27FC236}">
                  <a16:creationId xmlns:a16="http://schemas.microsoft.com/office/drawing/2014/main" id="{668C794D-8A6D-BCF2-2C96-D93A515D3712}"/>
                </a:ext>
              </a:extLst>
            </p:cNvPr>
            <p:cNvSpPr/>
            <p:nvPr/>
          </p:nvSpPr>
          <p:spPr>
            <a:xfrm>
              <a:off x="1830350" y="1417125"/>
              <a:ext cx="166575" cy="224050"/>
            </a:xfrm>
            <a:custGeom>
              <a:avLst/>
              <a:gdLst/>
              <a:ahLst/>
              <a:cxnLst/>
              <a:rect l="l" t="t" r="r" b="b"/>
              <a:pathLst>
                <a:path w="6663" h="8962" extrusionOk="0">
                  <a:moveTo>
                    <a:pt x="1485" y="0"/>
                  </a:moveTo>
                  <a:cubicBezTo>
                    <a:pt x="1146" y="4"/>
                    <a:pt x="254" y="43"/>
                    <a:pt x="1" y="364"/>
                  </a:cubicBezTo>
                  <a:cubicBezTo>
                    <a:pt x="33" y="390"/>
                    <a:pt x="65" y="418"/>
                    <a:pt x="97" y="446"/>
                  </a:cubicBezTo>
                  <a:cubicBezTo>
                    <a:pt x="180" y="514"/>
                    <a:pt x="297" y="571"/>
                    <a:pt x="436" y="617"/>
                  </a:cubicBezTo>
                  <a:cubicBezTo>
                    <a:pt x="572" y="710"/>
                    <a:pt x="721" y="792"/>
                    <a:pt x="861" y="871"/>
                  </a:cubicBezTo>
                  <a:cubicBezTo>
                    <a:pt x="1898" y="984"/>
                    <a:pt x="2782" y="1548"/>
                    <a:pt x="3613" y="2179"/>
                  </a:cubicBezTo>
                  <a:cubicBezTo>
                    <a:pt x="4533" y="2875"/>
                    <a:pt x="5247" y="3452"/>
                    <a:pt x="4237" y="4476"/>
                  </a:cubicBezTo>
                  <a:cubicBezTo>
                    <a:pt x="2918" y="5806"/>
                    <a:pt x="1741" y="7107"/>
                    <a:pt x="761" y="8722"/>
                  </a:cubicBezTo>
                  <a:cubicBezTo>
                    <a:pt x="668" y="8876"/>
                    <a:pt x="1035" y="8961"/>
                    <a:pt x="1498" y="8961"/>
                  </a:cubicBezTo>
                  <a:cubicBezTo>
                    <a:pt x="2066" y="8961"/>
                    <a:pt x="2779" y="8829"/>
                    <a:pt x="2964" y="8526"/>
                  </a:cubicBezTo>
                  <a:cubicBezTo>
                    <a:pt x="3745" y="7243"/>
                    <a:pt x="4640" y="6051"/>
                    <a:pt x="5713" y="5000"/>
                  </a:cubicBezTo>
                  <a:cubicBezTo>
                    <a:pt x="5867" y="4850"/>
                    <a:pt x="6052" y="4693"/>
                    <a:pt x="6238" y="4522"/>
                  </a:cubicBezTo>
                  <a:cubicBezTo>
                    <a:pt x="6483" y="4183"/>
                    <a:pt x="6662" y="3830"/>
                    <a:pt x="6641" y="3492"/>
                  </a:cubicBezTo>
                  <a:cubicBezTo>
                    <a:pt x="6590" y="2811"/>
                    <a:pt x="5713" y="2393"/>
                    <a:pt x="5225" y="2080"/>
                  </a:cubicBezTo>
                  <a:cubicBezTo>
                    <a:pt x="4202" y="1420"/>
                    <a:pt x="3171" y="764"/>
                    <a:pt x="2140" y="107"/>
                  </a:cubicBezTo>
                  <a:cubicBezTo>
                    <a:pt x="2133" y="79"/>
                    <a:pt x="2123" y="51"/>
                    <a:pt x="2109" y="26"/>
                  </a:cubicBezTo>
                  <a:cubicBezTo>
                    <a:pt x="1916" y="8"/>
                    <a:pt x="1720" y="0"/>
                    <a:pt x="1520" y="0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0" name="Google Shape;810;p29">
              <a:extLst>
                <a:ext uri="{FF2B5EF4-FFF2-40B4-BE49-F238E27FC236}">
                  <a16:creationId xmlns:a16="http://schemas.microsoft.com/office/drawing/2014/main" id="{2D81925E-06EA-2A74-528C-2806A79846EE}"/>
                </a:ext>
              </a:extLst>
            </p:cNvPr>
            <p:cNvSpPr/>
            <p:nvPr/>
          </p:nvSpPr>
          <p:spPr>
            <a:xfrm>
              <a:off x="1983600" y="1387975"/>
              <a:ext cx="118150" cy="230725"/>
            </a:xfrm>
            <a:custGeom>
              <a:avLst/>
              <a:gdLst/>
              <a:ahLst/>
              <a:cxnLst/>
              <a:rect l="l" t="t" r="r" b="b"/>
              <a:pathLst>
                <a:path w="4726" h="9229" extrusionOk="0">
                  <a:moveTo>
                    <a:pt x="425" y="1"/>
                  </a:moveTo>
                  <a:cubicBezTo>
                    <a:pt x="236" y="1"/>
                    <a:pt x="315" y="336"/>
                    <a:pt x="489" y="700"/>
                  </a:cubicBezTo>
                  <a:cubicBezTo>
                    <a:pt x="521" y="478"/>
                    <a:pt x="610" y="282"/>
                    <a:pt x="738" y="144"/>
                  </a:cubicBezTo>
                  <a:cubicBezTo>
                    <a:pt x="596" y="43"/>
                    <a:pt x="493" y="1"/>
                    <a:pt x="425" y="1"/>
                  </a:cubicBezTo>
                  <a:close/>
                  <a:moveTo>
                    <a:pt x="3781" y="4408"/>
                  </a:moveTo>
                  <a:cubicBezTo>
                    <a:pt x="3246" y="4961"/>
                    <a:pt x="2433" y="5588"/>
                    <a:pt x="2236" y="5787"/>
                  </a:cubicBezTo>
                  <a:cubicBezTo>
                    <a:pt x="1534" y="6505"/>
                    <a:pt x="863" y="7247"/>
                    <a:pt x="211" y="8006"/>
                  </a:cubicBezTo>
                  <a:cubicBezTo>
                    <a:pt x="1" y="8248"/>
                    <a:pt x="304" y="8797"/>
                    <a:pt x="685" y="9229"/>
                  </a:cubicBezTo>
                  <a:cubicBezTo>
                    <a:pt x="721" y="9172"/>
                    <a:pt x="764" y="9118"/>
                    <a:pt x="814" y="9065"/>
                  </a:cubicBezTo>
                  <a:cubicBezTo>
                    <a:pt x="1556" y="8316"/>
                    <a:pt x="2297" y="7567"/>
                    <a:pt x="3042" y="6814"/>
                  </a:cubicBezTo>
                  <a:cubicBezTo>
                    <a:pt x="3438" y="6416"/>
                    <a:pt x="4329" y="5792"/>
                    <a:pt x="4726" y="5231"/>
                  </a:cubicBezTo>
                  <a:cubicBezTo>
                    <a:pt x="4469" y="4946"/>
                    <a:pt x="4115" y="4668"/>
                    <a:pt x="3781" y="4408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1" name="Google Shape;811;p29">
              <a:extLst>
                <a:ext uri="{FF2B5EF4-FFF2-40B4-BE49-F238E27FC236}">
                  <a16:creationId xmlns:a16="http://schemas.microsoft.com/office/drawing/2014/main" id="{3133CE94-1309-6327-A8BA-E1C4CE349EDE}"/>
                </a:ext>
              </a:extLst>
            </p:cNvPr>
            <p:cNvSpPr/>
            <p:nvPr/>
          </p:nvSpPr>
          <p:spPr>
            <a:xfrm>
              <a:off x="1989850" y="1386450"/>
              <a:ext cx="169475" cy="277100"/>
            </a:xfrm>
            <a:custGeom>
              <a:avLst/>
              <a:gdLst/>
              <a:ahLst/>
              <a:cxnLst/>
              <a:rect l="l" t="t" r="r" b="b"/>
              <a:pathLst>
                <a:path w="6779" h="11084" extrusionOk="0">
                  <a:moveTo>
                    <a:pt x="239" y="761"/>
                  </a:moveTo>
                  <a:lnTo>
                    <a:pt x="239" y="761"/>
                  </a:lnTo>
                  <a:cubicBezTo>
                    <a:pt x="186" y="1142"/>
                    <a:pt x="300" y="1591"/>
                    <a:pt x="660" y="1923"/>
                  </a:cubicBezTo>
                  <a:cubicBezTo>
                    <a:pt x="1377" y="2575"/>
                    <a:pt x="2090" y="3231"/>
                    <a:pt x="2803" y="3884"/>
                  </a:cubicBezTo>
                  <a:cubicBezTo>
                    <a:pt x="2992" y="4059"/>
                    <a:pt x="3256" y="4255"/>
                    <a:pt x="3531" y="4469"/>
                  </a:cubicBezTo>
                  <a:cubicBezTo>
                    <a:pt x="3698" y="4301"/>
                    <a:pt x="3837" y="4137"/>
                    <a:pt x="3926" y="3998"/>
                  </a:cubicBezTo>
                  <a:cubicBezTo>
                    <a:pt x="2927" y="3171"/>
                    <a:pt x="1854" y="2415"/>
                    <a:pt x="842" y="1620"/>
                  </a:cubicBezTo>
                  <a:cubicBezTo>
                    <a:pt x="653" y="1470"/>
                    <a:pt x="403" y="1103"/>
                    <a:pt x="239" y="761"/>
                  </a:cubicBezTo>
                  <a:close/>
                  <a:moveTo>
                    <a:pt x="945" y="1"/>
                  </a:moveTo>
                  <a:cubicBezTo>
                    <a:pt x="767" y="1"/>
                    <a:pt x="610" y="76"/>
                    <a:pt x="488" y="205"/>
                  </a:cubicBezTo>
                  <a:cubicBezTo>
                    <a:pt x="536" y="233"/>
                    <a:pt x="582" y="269"/>
                    <a:pt x="635" y="311"/>
                  </a:cubicBezTo>
                  <a:cubicBezTo>
                    <a:pt x="1737" y="1174"/>
                    <a:pt x="2860" y="2023"/>
                    <a:pt x="3944" y="2907"/>
                  </a:cubicBezTo>
                  <a:cubicBezTo>
                    <a:pt x="4568" y="3417"/>
                    <a:pt x="5413" y="4056"/>
                    <a:pt x="5570" y="4915"/>
                  </a:cubicBezTo>
                  <a:cubicBezTo>
                    <a:pt x="5738" y="5817"/>
                    <a:pt x="4700" y="6373"/>
                    <a:pt x="4126" y="6929"/>
                  </a:cubicBezTo>
                  <a:cubicBezTo>
                    <a:pt x="3167" y="7860"/>
                    <a:pt x="2261" y="8837"/>
                    <a:pt x="1391" y="9849"/>
                  </a:cubicBezTo>
                  <a:cubicBezTo>
                    <a:pt x="1362" y="9882"/>
                    <a:pt x="1327" y="9896"/>
                    <a:pt x="1280" y="9896"/>
                  </a:cubicBezTo>
                  <a:cubicBezTo>
                    <a:pt x="1081" y="9896"/>
                    <a:pt x="735" y="9628"/>
                    <a:pt x="435" y="9290"/>
                  </a:cubicBezTo>
                  <a:lnTo>
                    <a:pt x="435" y="9290"/>
                  </a:lnTo>
                  <a:cubicBezTo>
                    <a:pt x="1" y="10007"/>
                    <a:pt x="792" y="11083"/>
                    <a:pt x="1530" y="11083"/>
                  </a:cubicBezTo>
                  <a:cubicBezTo>
                    <a:pt x="1719" y="11083"/>
                    <a:pt x="1905" y="11016"/>
                    <a:pt x="2065" y="10851"/>
                  </a:cubicBezTo>
                  <a:cubicBezTo>
                    <a:pt x="3056" y="9853"/>
                    <a:pt x="4044" y="8851"/>
                    <a:pt x="5035" y="7853"/>
                  </a:cubicBezTo>
                  <a:cubicBezTo>
                    <a:pt x="5670" y="7207"/>
                    <a:pt x="6778" y="6465"/>
                    <a:pt x="6643" y="5432"/>
                  </a:cubicBezTo>
                  <a:cubicBezTo>
                    <a:pt x="6522" y="4533"/>
                    <a:pt x="5509" y="3891"/>
                    <a:pt x="4903" y="3335"/>
                  </a:cubicBezTo>
                  <a:cubicBezTo>
                    <a:pt x="3801" y="2326"/>
                    <a:pt x="2696" y="1317"/>
                    <a:pt x="1594" y="304"/>
                  </a:cubicBezTo>
                  <a:cubicBezTo>
                    <a:pt x="1359" y="90"/>
                    <a:pt x="1138" y="1"/>
                    <a:pt x="945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2" name="Google Shape;812;p29">
              <a:extLst>
                <a:ext uri="{FF2B5EF4-FFF2-40B4-BE49-F238E27FC236}">
                  <a16:creationId xmlns:a16="http://schemas.microsoft.com/office/drawing/2014/main" id="{A7DA339C-134A-949E-4FA1-B81A5863DC89}"/>
                </a:ext>
              </a:extLst>
            </p:cNvPr>
            <p:cNvSpPr/>
            <p:nvPr/>
          </p:nvSpPr>
          <p:spPr>
            <a:xfrm>
              <a:off x="1995825" y="1391550"/>
              <a:ext cx="137475" cy="242325"/>
            </a:xfrm>
            <a:custGeom>
              <a:avLst/>
              <a:gdLst/>
              <a:ahLst/>
              <a:cxnLst/>
              <a:rect l="l" t="t" r="r" b="b"/>
              <a:pathLst>
                <a:path w="5499" h="9693" extrusionOk="0">
                  <a:moveTo>
                    <a:pt x="249" y="1"/>
                  </a:moveTo>
                  <a:cubicBezTo>
                    <a:pt x="121" y="139"/>
                    <a:pt x="32" y="335"/>
                    <a:pt x="0" y="557"/>
                  </a:cubicBezTo>
                  <a:cubicBezTo>
                    <a:pt x="164" y="899"/>
                    <a:pt x="414" y="1266"/>
                    <a:pt x="603" y="1416"/>
                  </a:cubicBezTo>
                  <a:cubicBezTo>
                    <a:pt x="1615" y="2211"/>
                    <a:pt x="2688" y="2967"/>
                    <a:pt x="3687" y="3794"/>
                  </a:cubicBezTo>
                  <a:cubicBezTo>
                    <a:pt x="3598" y="3933"/>
                    <a:pt x="3459" y="4097"/>
                    <a:pt x="3292" y="4265"/>
                  </a:cubicBezTo>
                  <a:cubicBezTo>
                    <a:pt x="3626" y="4525"/>
                    <a:pt x="3980" y="4803"/>
                    <a:pt x="4237" y="5088"/>
                  </a:cubicBezTo>
                  <a:cubicBezTo>
                    <a:pt x="3840" y="5649"/>
                    <a:pt x="2949" y="6273"/>
                    <a:pt x="2553" y="6671"/>
                  </a:cubicBezTo>
                  <a:cubicBezTo>
                    <a:pt x="1808" y="7424"/>
                    <a:pt x="1067" y="8173"/>
                    <a:pt x="325" y="8922"/>
                  </a:cubicBezTo>
                  <a:cubicBezTo>
                    <a:pt x="275" y="8975"/>
                    <a:pt x="232" y="9029"/>
                    <a:pt x="196" y="9086"/>
                  </a:cubicBezTo>
                  <a:cubicBezTo>
                    <a:pt x="496" y="9424"/>
                    <a:pt x="842" y="9692"/>
                    <a:pt x="1041" y="9692"/>
                  </a:cubicBezTo>
                  <a:cubicBezTo>
                    <a:pt x="1088" y="9692"/>
                    <a:pt x="1123" y="9678"/>
                    <a:pt x="1152" y="9645"/>
                  </a:cubicBezTo>
                  <a:cubicBezTo>
                    <a:pt x="2022" y="8633"/>
                    <a:pt x="2928" y="7656"/>
                    <a:pt x="3887" y="6725"/>
                  </a:cubicBezTo>
                  <a:cubicBezTo>
                    <a:pt x="4461" y="6169"/>
                    <a:pt x="5499" y="5613"/>
                    <a:pt x="5331" y="4711"/>
                  </a:cubicBezTo>
                  <a:cubicBezTo>
                    <a:pt x="5174" y="3852"/>
                    <a:pt x="4329" y="3213"/>
                    <a:pt x="3705" y="2703"/>
                  </a:cubicBezTo>
                  <a:cubicBezTo>
                    <a:pt x="2621" y="1819"/>
                    <a:pt x="1498" y="970"/>
                    <a:pt x="396" y="107"/>
                  </a:cubicBezTo>
                  <a:cubicBezTo>
                    <a:pt x="343" y="65"/>
                    <a:pt x="297" y="29"/>
                    <a:pt x="249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3" name="Google Shape;813;p29">
              <a:extLst>
                <a:ext uri="{FF2B5EF4-FFF2-40B4-BE49-F238E27FC236}">
                  <a16:creationId xmlns:a16="http://schemas.microsoft.com/office/drawing/2014/main" id="{F6B54DB4-AC7F-DB47-3822-7AE73C0BF818}"/>
                </a:ext>
              </a:extLst>
            </p:cNvPr>
            <p:cNvSpPr/>
            <p:nvPr/>
          </p:nvSpPr>
          <p:spPr>
            <a:xfrm>
              <a:off x="2127325" y="1397150"/>
              <a:ext cx="167675" cy="219250"/>
            </a:xfrm>
            <a:custGeom>
              <a:avLst/>
              <a:gdLst/>
              <a:ahLst/>
              <a:cxnLst/>
              <a:rect l="l" t="t" r="r" b="b"/>
              <a:pathLst>
                <a:path w="6707" h="8770" extrusionOk="0">
                  <a:moveTo>
                    <a:pt x="374" y="1"/>
                  </a:moveTo>
                  <a:cubicBezTo>
                    <a:pt x="292" y="12"/>
                    <a:pt x="214" y="26"/>
                    <a:pt x="132" y="47"/>
                  </a:cubicBezTo>
                  <a:cubicBezTo>
                    <a:pt x="107" y="68"/>
                    <a:pt x="86" y="90"/>
                    <a:pt x="60" y="111"/>
                  </a:cubicBezTo>
                  <a:cubicBezTo>
                    <a:pt x="0" y="389"/>
                    <a:pt x="50" y="435"/>
                    <a:pt x="217" y="661"/>
                  </a:cubicBezTo>
                  <a:cubicBezTo>
                    <a:pt x="520" y="1070"/>
                    <a:pt x="1337" y="1409"/>
                    <a:pt x="1921" y="1409"/>
                  </a:cubicBezTo>
                  <a:cubicBezTo>
                    <a:pt x="2015" y="1409"/>
                    <a:pt x="2100" y="1403"/>
                    <a:pt x="2178" y="1385"/>
                  </a:cubicBezTo>
                  <a:cubicBezTo>
                    <a:pt x="2225" y="1373"/>
                    <a:pt x="2275" y="1363"/>
                    <a:pt x="2321" y="1352"/>
                  </a:cubicBezTo>
                  <a:cubicBezTo>
                    <a:pt x="2456" y="1320"/>
                    <a:pt x="2424" y="1231"/>
                    <a:pt x="2328" y="1124"/>
                  </a:cubicBezTo>
                  <a:lnTo>
                    <a:pt x="2328" y="1124"/>
                  </a:lnTo>
                  <a:cubicBezTo>
                    <a:pt x="3676" y="1598"/>
                    <a:pt x="5006" y="2251"/>
                    <a:pt x="6318" y="2857"/>
                  </a:cubicBezTo>
                  <a:cubicBezTo>
                    <a:pt x="4863" y="3666"/>
                    <a:pt x="3583" y="4686"/>
                    <a:pt x="2489" y="5906"/>
                  </a:cubicBezTo>
                  <a:cubicBezTo>
                    <a:pt x="3843" y="4768"/>
                    <a:pt x="5245" y="3702"/>
                    <a:pt x="6707" y="2708"/>
                  </a:cubicBezTo>
                  <a:cubicBezTo>
                    <a:pt x="4892" y="1873"/>
                    <a:pt x="3027" y="1153"/>
                    <a:pt x="1123" y="529"/>
                  </a:cubicBezTo>
                  <a:cubicBezTo>
                    <a:pt x="802" y="425"/>
                    <a:pt x="538" y="218"/>
                    <a:pt x="374" y="1"/>
                  </a:cubicBezTo>
                  <a:close/>
                  <a:moveTo>
                    <a:pt x="1761" y="6786"/>
                  </a:moveTo>
                  <a:cubicBezTo>
                    <a:pt x="1519" y="7104"/>
                    <a:pt x="1284" y="7436"/>
                    <a:pt x="1062" y="7774"/>
                  </a:cubicBezTo>
                  <a:cubicBezTo>
                    <a:pt x="905" y="8024"/>
                    <a:pt x="2214" y="8769"/>
                    <a:pt x="2867" y="8769"/>
                  </a:cubicBezTo>
                  <a:cubicBezTo>
                    <a:pt x="3009" y="8769"/>
                    <a:pt x="3124" y="8733"/>
                    <a:pt x="3177" y="8644"/>
                  </a:cubicBezTo>
                  <a:cubicBezTo>
                    <a:pt x="3455" y="8216"/>
                    <a:pt x="3751" y="7806"/>
                    <a:pt x="4068" y="7414"/>
                  </a:cubicBezTo>
                  <a:lnTo>
                    <a:pt x="4068" y="7414"/>
                  </a:lnTo>
                  <a:cubicBezTo>
                    <a:pt x="3932" y="7528"/>
                    <a:pt x="3801" y="7642"/>
                    <a:pt x="3669" y="7757"/>
                  </a:cubicBezTo>
                  <a:cubicBezTo>
                    <a:pt x="3583" y="7831"/>
                    <a:pt x="3462" y="7864"/>
                    <a:pt x="3326" y="7864"/>
                  </a:cubicBezTo>
                  <a:cubicBezTo>
                    <a:pt x="2749" y="7864"/>
                    <a:pt x="1857" y="7275"/>
                    <a:pt x="1761" y="6786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4" name="Google Shape;814;p29">
              <a:extLst>
                <a:ext uri="{FF2B5EF4-FFF2-40B4-BE49-F238E27FC236}">
                  <a16:creationId xmlns:a16="http://schemas.microsoft.com/office/drawing/2014/main" id="{613DAA09-8445-1FF2-D111-E6D97C6249A3}"/>
                </a:ext>
              </a:extLst>
            </p:cNvPr>
            <p:cNvSpPr/>
            <p:nvPr/>
          </p:nvSpPr>
          <p:spPr>
            <a:xfrm>
              <a:off x="2129450" y="1377000"/>
              <a:ext cx="241500" cy="205525"/>
            </a:xfrm>
            <a:custGeom>
              <a:avLst/>
              <a:gdLst/>
              <a:ahLst/>
              <a:cxnLst/>
              <a:rect l="l" t="t" r="r" b="b"/>
              <a:pathLst>
                <a:path w="9660" h="8221" extrusionOk="0">
                  <a:moveTo>
                    <a:pt x="2404" y="6712"/>
                  </a:moveTo>
                  <a:lnTo>
                    <a:pt x="2404" y="6712"/>
                  </a:lnTo>
                  <a:cubicBezTo>
                    <a:pt x="2204" y="6883"/>
                    <a:pt x="2004" y="7051"/>
                    <a:pt x="1808" y="7225"/>
                  </a:cubicBezTo>
                  <a:cubicBezTo>
                    <a:pt x="1687" y="7329"/>
                    <a:pt x="1651" y="7457"/>
                    <a:pt x="1676" y="7592"/>
                  </a:cubicBezTo>
                  <a:cubicBezTo>
                    <a:pt x="1908" y="7289"/>
                    <a:pt x="2150" y="6993"/>
                    <a:pt x="2404" y="6712"/>
                  </a:cubicBezTo>
                  <a:close/>
                  <a:moveTo>
                    <a:pt x="518" y="1"/>
                  </a:moveTo>
                  <a:cubicBezTo>
                    <a:pt x="7" y="1"/>
                    <a:pt x="1" y="422"/>
                    <a:pt x="289" y="807"/>
                  </a:cubicBezTo>
                  <a:cubicBezTo>
                    <a:pt x="381" y="792"/>
                    <a:pt x="475" y="789"/>
                    <a:pt x="567" y="789"/>
                  </a:cubicBezTo>
                  <a:cubicBezTo>
                    <a:pt x="1416" y="789"/>
                    <a:pt x="2243" y="1274"/>
                    <a:pt x="3017" y="1605"/>
                  </a:cubicBezTo>
                  <a:cubicBezTo>
                    <a:pt x="4600" y="2280"/>
                    <a:pt x="6184" y="2957"/>
                    <a:pt x="7767" y="3634"/>
                  </a:cubicBezTo>
                  <a:cubicBezTo>
                    <a:pt x="7827" y="3663"/>
                    <a:pt x="9015" y="4237"/>
                    <a:pt x="8626" y="4437"/>
                  </a:cubicBezTo>
                  <a:cubicBezTo>
                    <a:pt x="6800" y="5378"/>
                    <a:pt x="5246" y="6644"/>
                    <a:pt x="3983" y="8220"/>
                  </a:cubicBezTo>
                  <a:cubicBezTo>
                    <a:pt x="5623" y="6822"/>
                    <a:pt x="7346" y="5535"/>
                    <a:pt x="9150" y="4351"/>
                  </a:cubicBezTo>
                  <a:cubicBezTo>
                    <a:pt x="9660" y="4016"/>
                    <a:pt x="8786" y="3321"/>
                    <a:pt x="8533" y="3196"/>
                  </a:cubicBezTo>
                  <a:cubicBezTo>
                    <a:pt x="6105" y="1983"/>
                    <a:pt x="3616" y="942"/>
                    <a:pt x="1038" y="97"/>
                  </a:cubicBezTo>
                  <a:cubicBezTo>
                    <a:pt x="824" y="30"/>
                    <a:pt x="653" y="1"/>
                    <a:pt x="51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  <p:sp>
          <p:nvSpPr>
            <p:cNvPr id="815" name="Google Shape;815;p29">
              <a:extLst>
                <a:ext uri="{FF2B5EF4-FFF2-40B4-BE49-F238E27FC236}">
                  <a16:creationId xmlns:a16="http://schemas.microsoft.com/office/drawing/2014/main" id="{DE36F992-E6A5-094C-9818-A84D38A18CA0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/>
          </p:nvSpPr>
          <p:spPr>
            <a:xfrm>
              <a:off x="2136675" y="1396700"/>
              <a:ext cx="218150" cy="197050"/>
            </a:xfrm>
            <a:custGeom>
              <a:avLst/>
              <a:gdLst/>
              <a:ahLst/>
              <a:cxnLst/>
              <a:rect l="l" t="t" r="r" b="b"/>
              <a:pathLst>
                <a:path w="8726" h="7882" extrusionOk="0">
                  <a:moveTo>
                    <a:pt x="278" y="1"/>
                  </a:moveTo>
                  <a:cubicBezTo>
                    <a:pt x="186" y="1"/>
                    <a:pt x="92" y="4"/>
                    <a:pt x="0" y="19"/>
                  </a:cubicBezTo>
                  <a:cubicBezTo>
                    <a:pt x="164" y="236"/>
                    <a:pt x="428" y="443"/>
                    <a:pt x="749" y="547"/>
                  </a:cubicBezTo>
                  <a:cubicBezTo>
                    <a:pt x="2653" y="1171"/>
                    <a:pt x="4518" y="1891"/>
                    <a:pt x="6333" y="2726"/>
                  </a:cubicBezTo>
                  <a:cubicBezTo>
                    <a:pt x="4871" y="3720"/>
                    <a:pt x="3469" y="4786"/>
                    <a:pt x="2115" y="5924"/>
                  </a:cubicBezTo>
                  <a:cubicBezTo>
                    <a:pt x="1861" y="6205"/>
                    <a:pt x="1619" y="6501"/>
                    <a:pt x="1387" y="6804"/>
                  </a:cubicBezTo>
                  <a:cubicBezTo>
                    <a:pt x="1483" y="7293"/>
                    <a:pt x="2375" y="7882"/>
                    <a:pt x="2952" y="7882"/>
                  </a:cubicBezTo>
                  <a:cubicBezTo>
                    <a:pt x="3088" y="7882"/>
                    <a:pt x="3209" y="7849"/>
                    <a:pt x="3295" y="7775"/>
                  </a:cubicBezTo>
                  <a:cubicBezTo>
                    <a:pt x="3427" y="7660"/>
                    <a:pt x="3558" y="7546"/>
                    <a:pt x="3694" y="7432"/>
                  </a:cubicBezTo>
                  <a:cubicBezTo>
                    <a:pt x="4957" y="5856"/>
                    <a:pt x="6511" y="4590"/>
                    <a:pt x="8337" y="3649"/>
                  </a:cubicBezTo>
                  <a:cubicBezTo>
                    <a:pt x="8726" y="3449"/>
                    <a:pt x="7538" y="2875"/>
                    <a:pt x="7478" y="2846"/>
                  </a:cubicBezTo>
                  <a:cubicBezTo>
                    <a:pt x="5895" y="2169"/>
                    <a:pt x="4311" y="1492"/>
                    <a:pt x="2728" y="817"/>
                  </a:cubicBezTo>
                  <a:cubicBezTo>
                    <a:pt x="1954" y="486"/>
                    <a:pt x="1127" y="1"/>
                    <a:pt x="278" y="1"/>
                  </a:cubicBezTo>
                  <a:close/>
                </a:path>
              </a:pathLst>
            </a:custGeom>
            <a:solidFill>
              <a:schemeClr val="accent1"/>
            </a:solidFill>
            <a:ln w="9525" cap="flat" cmpd="sng">
              <a:solidFill>
                <a:schemeClr val="accent1"/>
              </a:solidFill>
              <a:prstDash val="solid"/>
              <a:round/>
              <a:headEnd type="none" w="sm" len="sm"/>
              <a:tailEnd type="none" w="sm" len="sm"/>
            </a:ln>
          </p:spPr>
          <p:txBody>
            <a:bodyPr spcFirstLastPara="1" wrap="square" lIns="91425" tIns="91425" rIns="91425" bIns="91425" anchor="ctr" anchorCtr="0">
              <a:no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>
                  <a:srgbClr val="000000"/>
                </a:buClr>
                <a:buSzTx/>
                <a:buFont typeface="Arial"/>
                <a:buNone/>
                <a:tabLst/>
                <a:defRPr/>
              </a:pPr>
              <a:endParaRPr kumimoji="0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cs typeface="Arial"/>
                <a:sym typeface="Arial"/>
              </a:endParaRPr>
            </a:p>
          </p:txBody>
        </p:sp>
      </p:grpSp>
      <p:pic>
        <p:nvPicPr>
          <p:cNvPr id="2" name="Imagen 1" descr="Logos de Sinpromi S.L. y Cabildo de Tenerife">
            <a:extLst>
              <a:ext uri="{FF2B5EF4-FFF2-40B4-BE49-F238E27FC236}">
                <a16:creationId xmlns:a16="http://schemas.microsoft.com/office/drawing/2014/main" id="{AE14EC8F-3224-3DC3-C290-4E499DC1E144}"/>
              </a:ext>
            </a:extLst>
          </p:cNvPr>
          <p:cNvPicPr>
            <a:picLocks noChangeAspect="1"/>
          </p:cNvPicPr>
          <p:nvPr/>
        </p:nvPicPr>
        <p:blipFill rotWithShape="1">
          <a:blip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 l="12169" t="36981" r="10942" b="37417"/>
          <a:stretch/>
        </p:blipFill>
        <p:spPr>
          <a:xfrm>
            <a:off x="3296332" y="61024"/>
            <a:ext cx="2847279" cy="670658"/>
          </a:xfrm>
          <a:prstGeom prst="rect">
            <a:avLst/>
          </a:prstGeom>
        </p:spPr>
      </p:pic>
      <p:sp>
        <p:nvSpPr>
          <p:cNvPr id="3" name="CuadroTexto 2">
            <a:extLst>
              <a:ext uri="{FF2B5EF4-FFF2-40B4-BE49-F238E27FC236}">
                <a16:creationId xmlns:a16="http://schemas.microsoft.com/office/drawing/2014/main" id="{BBB6FE0C-A252-79BE-0785-4BFD3066707D}"/>
              </a:ext>
            </a:extLst>
          </p:cNvPr>
          <p:cNvSpPr txBox="1"/>
          <p:nvPr/>
        </p:nvSpPr>
        <p:spPr>
          <a:xfrm>
            <a:off x="3602182" y="2334491"/>
            <a:ext cx="18288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IMAGEN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1E5AC4D8-DBA1-7D99-3F89-75F48B7A83A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2383757" y="1992730"/>
            <a:ext cx="4429124" cy="1473868"/>
          </a:xfrm>
          <a:prstGeom prst="rect">
            <a:avLst/>
          </a:prstGeom>
          <a:solidFill>
            <a:srgbClr val="F3F3F3"/>
          </a:solidFill>
          <a:ln>
            <a:solidFill>
              <a:srgbClr val="F3F3F3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31AC599-F273-A583-1622-F9B317009A8A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 txBox="1">
            <a:spLocks/>
          </p:cNvSpPr>
          <p:nvPr/>
        </p:nvSpPr>
        <p:spPr>
          <a:xfrm>
            <a:off x="2947737" y="4158414"/>
            <a:ext cx="3376360" cy="307777"/>
          </a:xfrm>
          <a:prstGeom prst="rect">
            <a:avLst/>
          </a:prstGeom>
          <a:solidFill>
            <a:schemeClr val="bg1"/>
          </a:solidFill>
          <a:ln>
            <a:solidFill>
              <a:schemeClr val="bg2"/>
            </a:solidFill>
            <a:prstDash/>
          </a:ln>
          <a:effectLst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Tx/>
              <a:buFont typeface="Arial"/>
              <a:buNone/>
              <a:tabLst/>
              <a:defRPr/>
            </a:pPr>
            <a:r>
              <a:rPr kumimoji="0" lang="es-E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Autora:</a:t>
            </a:r>
            <a:r>
              <a:rPr kumimoji="0" lang="en-US" sz="1400" b="0" i="0" u="none" strike="noStrike" kern="0" cap="none" spc="0" normalizeH="0" baseline="0" noProof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Arial"/>
                <a:ea typeface="Arial"/>
                <a:cs typeface="Arial"/>
                <a:sym typeface="Arial"/>
              </a:rPr>
              <a:t> Desireé María Padrón Coello</a:t>
            </a:r>
            <a:endParaRPr kumimoji="0" lang="en-US" sz="1400" b="0" i="0" u="none" strike="noStrike" kern="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6" name="Picture 5" descr="Imagen trasera de la casa">
            <a:extLst>
              <a:ext uri="{FF2B5EF4-FFF2-40B4-BE49-F238E27FC236}">
                <a16:creationId xmlns:a16="http://schemas.microsoft.com/office/drawing/2014/main" id="{EBE00DC3-F2EF-D8DC-1F1B-40EDC8E7ACF3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3165810" y="1398672"/>
            <a:ext cx="3105651" cy="2346158"/>
          </a:xfrm>
          <a:prstGeom prst="rect">
            <a:avLst/>
          </a:prstGeom>
        </p:spPr>
      </p:pic>
      <p:sp>
        <p:nvSpPr>
          <p:cNvPr id="7" name="Título 4">
            <a:extLst>
              <a:ext uri="{FF2B5EF4-FFF2-40B4-BE49-F238E27FC236}">
                <a16:creationId xmlns:a16="http://schemas.microsoft.com/office/drawing/2014/main" id="{93377335-B703-3BAE-6075-52FB2E79D366}"/>
              </a:ext>
              <a:ext uri="{C183D7F6-B498-43B3-948B-1728B52AA6E4}">
                <adec:decorative xmlns:adec="http://schemas.microsoft.com/office/drawing/2017/decorative" val="0"/>
              </a:ext>
            </a:extLst>
          </p:cNvPr>
          <p:cNvSpPr>
            <a:spLocks noGrp="1"/>
          </p:cNvSpPr>
          <p:nvPr>
            <p:ph type="title" idx="4294967295"/>
          </p:nvPr>
        </p:nvSpPr>
        <p:spPr>
          <a:xfrm>
            <a:off x="1991631" y="-1354692"/>
            <a:ext cx="4440300" cy="1447800"/>
          </a:xfrm>
          <a:prstGeom prst="rect">
            <a:avLst/>
          </a:prstGeom>
          <a:noFill/>
          <a:ln>
            <a:noFill/>
            <a:prstDash/>
          </a:ln>
          <a:effectLst/>
        </p:spPr>
        <p:txBody>
          <a:bodyPr rot="0" spcFirstLastPara="1" vertOverflow="overflow" horzOverflow="overflow" vert="horz" wrap="square" lIns="0" tIns="0" rIns="0" bIns="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60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1pPr>
            <a:lvl2pPr marR="0" lvl="1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2pPr>
            <a:lvl3pPr marR="0" lvl="2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3pPr>
            <a:lvl4pPr marR="0" lvl="3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4pPr>
            <a:lvl5pPr marR="0" lvl="4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5pPr>
            <a:lvl6pPr marR="0" lvl="5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6pPr>
            <a:lvl7pPr marR="0" lvl="6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7pPr>
            <a:lvl8pPr marR="0" lvl="7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8pPr>
            <a:lvl9pPr marR="0" lvl="8" algn="ctr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defRPr sz="5200" b="1" i="0" u="none" strike="noStrike" cap="none">
                <a:solidFill>
                  <a:schemeClr val="dk1"/>
                </a:solidFill>
                <a:latin typeface="Itim"/>
                <a:ea typeface="Itim"/>
                <a:cs typeface="Itim"/>
                <a:sym typeface="Itim"/>
              </a:defRPr>
            </a:lvl9pPr>
          </a:lstStyle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5200"/>
              <a:buFont typeface="Itim"/>
              <a:buNone/>
              <a:tabLst/>
              <a:defRPr/>
            </a:pPr>
            <a:r>
              <a:rPr kumimoji="0" lang="es-ES" sz="6000" b="1" i="0" u="none" strike="noStrike" kern="0" cap="none" spc="0" normalizeH="0" baseline="0" noProof="0" dirty="0">
                <a:ln>
                  <a:noFill/>
                </a:ln>
                <a:solidFill>
                  <a:schemeClr val="dk1"/>
                </a:solidFill>
                <a:effectLst/>
                <a:uLnTx/>
                <a:uFillTx/>
                <a:latin typeface="Itim"/>
                <a:ea typeface="Itim"/>
                <a:cs typeface="Itim"/>
                <a:sym typeface="Itim"/>
              </a:rPr>
              <a:t>FIN</a:t>
            </a:r>
          </a:p>
        </p:txBody>
      </p:sp>
    </p:spTree>
    <p:extLst>
      <p:ext uri="{BB962C8B-B14F-4D97-AF65-F5344CB8AC3E}">
        <p14:creationId xmlns:p14="http://schemas.microsoft.com/office/powerpoint/2010/main" val="11410674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/>
          <p:cNvSpPr txBox="1">
            <a:spLocks noGrp="1"/>
          </p:cNvSpPr>
          <p:nvPr>
            <p:ph type="title"/>
          </p:nvPr>
        </p:nvSpPr>
        <p:spPr>
          <a:xfrm>
            <a:off x="720000" y="436717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>
                <a:solidFill>
                  <a:schemeClr val="tx1"/>
                </a:solidFill>
              </a:rPr>
              <a:t>Vivo </a:t>
            </a:r>
            <a:r>
              <a:rPr lang="es-ES" sz="2800" dirty="0">
                <a:solidFill>
                  <a:schemeClr val="tx1"/>
                </a:solidFill>
              </a:rPr>
              <a:t>en una</a:t>
            </a:r>
            <a:r>
              <a:rPr lang="en" sz="2800" dirty="0">
                <a:solidFill>
                  <a:schemeClr val="bg2"/>
                </a:solidFill>
              </a:rPr>
              <a:t> CASA</a:t>
            </a:r>
            <a:r>
              <a:rPr lang="en" sz="2800" dirty="0">
                <a:solidFill>
                  <a:schemeClr val="tx1"/>
                </a:solidFill>
              </a:rPr>
              <a:t>.</a:t>
            </a:r>
          </a:p>
        </p:txBody>
      </p:sp>
      <p:pic>
        <p:nvPicPr>
          <p:cNvPr id="5" name="Picture 4" descr="Ilustración de la casita pero con un niño asomado por la ventana saludando.">
            <a:extLst>
              <a:ext uri="{FF2B5EF4-FFF2-40B4-BE49-F238E27FC236}">
                <a16:creationId xmlns:a16="http://schemas.microsoft.com/office/drawing/2014/main" id="{DED1ABC0-28B3-4E36-8373-C172BFC289C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1293395"/>
            <a:ext cx="4406567" cy="316581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2D108ED1-0176-8D5B-E864-7304F8E3CE6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>
            <a:extLst>
              <a:ext uri="{FF2B5EF4-FFF2-40B4-BE49-F238E27FC236}">
                <a16:creationId xmlns:a16="http://schemas.microsoft.com/office/drawing/2014/main" id="{AD1C17D2-D51C-4714-B280-01360FA3A17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Mi </a:t>
            </a:r>
            <a:r>
              <a:rPr lang="en" sz="2800" dirty="0">
                <a:solidFill>
                  <a:schemeClr val="bg2"/>
                </a:solidFill>
              </a:rPr>
              <a:t>casa</a:t>
            </a:r>
            <a:r>
              <a:rPr lang="en" sz="2800" dirty="0"/>
              <a:t> es </a:t>
            </a:r>
            <a:r>
              <a:rPr lang="es-ES" sz="2800" dirty="0"/>
              <a:t>muy grande y bonita.</a:t>
            </a:r>
          </a:p>
        </p:txBody>
      </p:sp>
      <p:pic>
        <p:nvPicPr>
          <p:cNvPr id="7" name="Picture 6" descr="Ilustración del salón de la casita donde aparecen varios elementos: televisor, sofá, mesita con una taza de café, dos cuadros familiares, una lámpara y una ventana luminosa.">
            <a:extLst>
              <a:ext uri="{FF2B5EF4-FFF2-40B4-BE49-F238E27FC236}">
                <a16:creationId xmlns:a16="http://schemas.microsoft.com/office/drawing/2014/main" id="{560E1516-E1D6-E341-C491-BE3231886654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1293394"/>
            <a:ext cx="4406565" cy="316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684928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2DD48015-B330-5046-2CF7-2F87760FE8A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>
            <a:extLst>
              <a:ext uri="{FF2B5EF4-FFF2-40B4-BE49-F238E27FC236}">
                <a16:creationId xmlns:a16="http://schemas.microsoft.com/office/drawing/2014/main" id="{CFDCDB1D-5EFC-DE72-0518-5E84BE3523F8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En mi </a:t>
            </a:r>
            <a:r>
              <a:rPr lang="en" sz="2800" dirty="0">
                <a:solidFill>
                  <a:schemeClr val="bg2"/>
                </a:solidFill>
              </a:rPr>
              <a:t>casa</a:t>
            </a:r>
            <a:r>
              <a:rPr lang="en" sz="2800" dirty="0"/>
              <a:t> hay un patio para </a:t>
            </a:r>
            <a:r>
              <a:rPr lang="es-ES" sz="2800" dirty="0"/>
              <a:t>jugar.</a:t>
            </a:r>
          </a:p>
        </p:txBody>
      </p:sp>
      <p:pic>
        <p:nvPicPr>
          <p:cNvPr id="6" name="Picture 5" descr="Ilustración del patio de la casita donde aparecen muchos juguetes y tres niños jugando.">
            <a:extLst>
              <a:ext uri="{FF2B5EF4-FFF2-40B4-BE49-F238E27FC236}">
                <a16:creationId xmlns:a16="http://schemas.microsoft.com/office/drawing/2014/main" id="{FFF63B77-308D-9DD5-449F-B13736E28FB0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6000" y="1293394"/>
            <a:ext cx="4406567" cy="316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568404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93414B33-E08F-8BFA-54DC-663D191BADA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">
            <a:extLst>
              <a:ext uri="{FF2B5EF4-FFF2-40B4-BE49-F238E27FC236}">
                <a16:creationId xmlns:a16="http://schemas.microsoft.com/office/drawing/2014/main" id="{A4AA3AC3-E3A9-8C9C-B8B3-847BD7C69D47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94408" y="201703"/>
            <a:ext cx="8493571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Y </a:t>
            </a:r>
            <a:r>
              <a:rPr lang="es-ES" sz="2800" dirty="0"/>
              <a:t>además, en mi </a:t>
            </a:r>
            <a:r>
              <a:rPr lang="es-ES" sz="2800" dirty="0">
                <a:solidFill>
                  <a:schemeClr val="bg2"/>
                </a:solidFill>
              </a:rPr>
              <a:t>casa</a:t>
            </a:r>
            <a:r>
              <a:rPr lang="es-ES" sz="2800" dirty="0"/>
              <a:t> tengo una habitación con muchos </a:t>
            </a:r>
            <a:br>
              <a:rPr lang="es-ES" sz="2800" dirty="0"/>
            </a:br>
            <a:r>
              <a:rPr lang="es-ES" sz="2800" dirty="0"/>
              <a:t>juguetes.</a:t>
            </a:r>
          </a:p>
        </p:txBody>
      </p:sp>
      <p:pic>
        <p:nvPicPr>
          <p:cNvPr id="7" name="Picture 6" descr="Ilustración de una habitación infantil llena de juguetes y colores.">
            <a:extLst>
              <a:ext uri="{FF2B5EF4-FFF2-40B4-BE49-F238E27FC236}">
                <a16:creationId xmlns:a16="http://schemas.microsoft.com/office/drawing/2014/main" id="{D568A537-19AF-1A05-7C49-C5409B814499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999" y="1293394"/>
            <a:ext cx="4406566" cy="316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788694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DA425CBA-919A-F61A-66A8-78B74A1E0EA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>
            <a:extLst>
              <a:ext uri="{FF2B5EF4-FFF2-40B4-BE49-F238E27FC236}">
                <a16:creationId xmlns:a16="http://schemas.microsoft.com/office/drawing/2014/main" id="{DD5A79E1-E0F7-BD4B-85E8-E3B61CA400F3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El </a:t>
            </a:r>
            <a:r>
              <a:rPr lang="es-ES" sz="2800" dirty="0"/>
              <a:t>tejado</a:t>
            </a:r>
            <a:r>
              <a:rPr lang="en" sz="2800" dirty="0"/>
              <a:t> de mi </a:t>
            </a:r>
            <a:r>
              <a:rPr lang="en" sz="2800" dirty="0">
                <a:solidFill>
                  <a:schemeClr val="bg2"/>
                </a:solidFill>
              </a:rPr>
              <a:t>casa</a:t>
            </a:r>
            <a:r>
              <a:rPr lang="en" sz="2800" dirty="0"/>
              <a:t> es rojo.</a:t>
            </a:r>
          </a:p>
        </p:txBody>
      </p:sp>
      <p:pic>
        <p:nvPicPr>
          <p:cNvPr id="7" name="Picture 6" descr="Ilustración del tejado de la casita, de color rojo con la chimenea y un pajarito encima.">
            <a:extLst>
              <a:ext uri="{FF2B5EF4-FFF2-40B4-BE49-F238E27FC236}">
                <a16:creationId xmlns:a16="http://schemas.microsoft.com/office/drawing/2014/main" id="{538F2913-B5CC-E519-E5EA-A2D1E1A360CE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999" y="1293394"/>
            <a:ext cx="4406568" cy="316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441116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67346832-57A2-FB53-D82D-5BD2D02AED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>
            <a:extLst>
              <a:ext uri="{FF2B5EF4-FFF2-40B4-BE49-F238E27FC236}">
                <a16:creationId xmlns:a16="http://schemas.microsoft.com/office/drawing/2014/main" id="{B82FA25F-71AF-3B8C-EAD8-0C85FC82206E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Y </a:t>
            </a:r>
            <a:r>
              <a:rPr lang="es-ES" sz="2800" dirty="0"/>
              <a:t>tiene una</a:t>
            </a:r>
            <a:r>
              <a:rPr lang="en" sz="2800" dirty="0"/>
              <a:t> chimenea.</a:t>
            </a:r>
          </a:p>
        </p:txBody>
      </p:sp>
      <p:pic>
        <p:nvPicPr>
          <p:cNvPr id="7" name="Picture 6" descr="Imagen de cerca de la chimenea de la casita. La chimenea echa humo.">
            <a:extLst>
              <a:ext uri="{FF2B5EF4-FFF2-40B4-BE49-F238E27FC236}">
                <a16:creationId xmlns:a16="http://schemas.microsoft.com/office/drawing/2014/main" id="{F26C381B-019E-E433-4577-128C54B914BB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999" y="1293394"/>
            <a:ext cx="4406568" cy="31658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5684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3BE498FD-EE61-52B8-EAA4-5B6295A6760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.">
            <a:extLst>
              <a:ext uri="{FF2B5EF4-FFF2-40B4-BE49-F238E27FC236}">
                <a16:creationId xmlns:a16="http://schemas.microsoft.com/office/drawing/2014/main" id="{06D2610F-7AA8-7521-FA79-F66D06D6F1F4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Soy </a:t>
            </a:r>
            <a:r>
              <a:rPr lang="es-ES" sz="2800" dirty="0"/>
              <a:t>muy feliz en</a:t>
            </a:r>
            <a:r>
              <a:rPr lang="en" sz="2800" dirty="0"/>
              <a:t> mi </a:t>
            </a:r>
            <a:r>
              <a:rPr lang="en" sz="2800" dirty="0">
                <a:solidFill>
                  <a:schemeClr val="bg2"/>
                </a:solidFill>
              </a:rPr>
              <a:t>casa</a:t>
            </a:r>
            <a:r>
              <a:rPr lang="en" sz="2800" dirty="0"/>
              <a:t>.</a:t>
            </a:r>
          </a:p>
        </p:txBody>
      </p:sp>
      <p:pic>
        <p:nvPicPr>
          <p:cNvPr id="2" name="Picture 1" descr="Ilustración de dos niños viendo la tele en el salón de la casa.">
            <a:extLst>
              <a:ext uri="{FF2B5EF4-FFF2-40B4-BE49-F238E27FC236}">
                <a16:creationId xmlns:a16="http://schemas.microsoft.com/office/drawing/2014/main" id="{5B5AB1D3-AA9F-47C9-9CA2-8270FA309D9F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7626" y="1287596"/>
            <a:ext cx="4406748" cy="31673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294893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19">
          <a:extLst>
            <a:ext uri="{FF2B5EF4-FFF2-40B4-BE49-F238E27FC236}">
              <a16:creationId xmlns:a16="http://schemas.microsoft.com/office/drawing/2014/main" id="{484670E7-02D2-459C-C59A-BC7D2EE6D2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3" name="Google Shape;823;p30" descr="Texto del cuento">
            <a:extLst>
              <a:ext uri="{FF2B5EF4-FFF2-40B4-BE49-F238E27FC236}">
                <a16:creationId xmlns:a16="http://schemas.microsoft.com/office/drawing/2014/main" id="{3420DE9C-2B7E-4783-F47D-60CFF26A68B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720000" y="457374"/>
            <a:ext cx="7704000" cy="360000"/>
          </a:xfrm>
          <a:prstGeom prst="rect">
            <a:avLst/>
          </a:prstGeom>
        </p:spPr>
        <p:txBody>
          <a:bodyPr spcFirstLastPara="1" wrap="square" lIns="0" tIns="0" rIns="0" bIns="0" anchor="t" anchorCtr="0">
            <a:noAutofit/>
          </a:bodyPr>
          <a:lstStyle/>
          <a:p>
            <a:r>
              <a:rPr lang="en" sz="2800" dirty="0"/>
              <a:t>¿</a:t>
            </a:r>
            <a:r>
              <a:rPr lang="es-ES" sz="2800" dirty="0"/>
              <a:t>Te gustaría venir </a:t>
            </a:r>
            <a:r>
              <a:rPr lang="en" sz="2800" dirty="0"/>
              <a:t>un día a </a:t>
            </a:r>
            <a:r>
              <a:rPr lang="en" sz="2800" dirty="0">
                <a:solidFill>
                  <a:schemeClr val="bg2"/>
                </a:solidFill>
              </a:rPr>
              <a:t>casa</a:t>
            </a:r>
            <a:r>
              <a:rPr lang="en" sz="2800" dirty="0"/>
              <a:t>?</a:t>
            </a:r>
          </a:p>
        </p:txBody>
      </p:sp>
      <p:pic>
        <p:nvPicPr>
          <p:cNvPr id="8" name="Picture 7" descr="Ilustración de dos niños saludando en la puerta de la casa.">
            <a:extLst>
              <a:ext uri="{FF2B5EF4-FFF2-40B4-BE49-F238E27FC236}">
                <a16:creationId xmlns:a16="http://schemas.microsoft.com/office/drawing/2014/main" id="{EBA11973-2317-B298-333A-295E37DBA4AC}"/>
              </a:ext>
            </a:extLst>
          </p:cNvPr>
          <p:cNvPicPr>
            <a:picLocks noChangeAspect="1"/>
          </p:cNvPicPr>
          <p:nvPr/>
        </p:nvPicPr>
        <p:blipFill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2285999" y="1293394"/>
            <a:ext cx="4406566" cy="31658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79328510"/>
      </p:ext>
    </p:extLst>
  </p:cSld>
  <p:clrMapOvr>
    <a:masterClrMapping/>
  </p:clrMapOvr>
</p:sld>
</file>

<file path=ppt/theme/theme1.xml><?xml version="1.0" encoding="utf-8"?>
<a:theme xmlns:a="http://schemas.openxmlformats.org/drawingml/2006/main" name="Online Notebook by Slidesgo">
  <a:themeElements>
    <a:clrScheme name="Simple Light">
      <a:dk1>
        <a:srgbClr val="1C4587"/>
      </a:dk1>
      <a:lt1>
        <a:srgbClr val="FFFFFF"/>
      </a:lt1>
      <a:dk2>
        <a:srgbClr val="000000"/>
      </a:dk2>
      <a:lt2>
        <a:srgbClr val="EEEEEE"/>
      </a:lt2>
      <a:accent1>
        <a:srgbClr val="FFF8D3"/>
      </a:accent1>
      <a:accent2>
        <a:srgbClr val="CAFFCA"/>
      </a:accent2>
      <a:accent3>
        <a:srgbClr val="FFBBAA"/>
      </a:accent3>
      <a:accent4>
        <a:srgbClr val="B0D5F7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nline Notebook by Slidesgo">
  <a:themeElements>
    <a:clrScheme name="Simple Light">
      <a:dk1>
        <a:srgbClr val="E28D0A"/>
      </a:dk1>
      <a:lt1>
        <a:srgbClr val="FFFFFF"/>
      </a:lt1>
      <a:dk2>
        <a:srgbClr val="000000"/>
      </a:dk2>
      <a:lt2>
        <a:srgbClr val="EEEEEE"/>
      </a:lt2>
      <a:accent1>
        <a:srgbClr val="EBD251"/>
      </a:accent1>
      <a:accent2>
        <a:srgbClr val="DA5656"/>
      </a:accent2>
      <a:accent3>
        <a:srgbClr val="FFBBAA"/>
      </a:accent3>
      <a:accent4>
        <a:srgbClr val="F9CB9C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2_Online Notebook by Slidesgo">
  <a:themeElements>
    <a:clrScheme name="Simple Light">
      <a:dk1>
        <a:srgbClr val="C94284"/>
      </a:dk1>
      <a:lt1>
        <a:srgbClr val="FFFFFF"/>
      </a:lt1>
      <a:dk2>
        <a:srgbClr val="000000"/>
      </a:dk2>
      <a:lt2>
        <a:srgbClr val="EEEEEE"/>
      </a:lt2>
      <a:accent1>
        <a:srgbClr val="FF99CF"/>
      </a:accent1>
      <a:accent2>
        <a:srgbClr val="EACAFF"/>
      </a:accent2>
      <a:accent3>
        <a:srgbClr val="FFBBAA"/>
      </a:accent3>
      <a:accent4>
        <a:srgbClr val="E881BF"/>
      </a:accent4>
      <a:accent5>
        <a:srgbClr val="FFFFFF"/>
      </a:accent5>
      <a:accent6>
        <a:srgbClr val="FFE599"/>
      </a:accent6>
      <a:hlink>
        <a:srgbClr val="1C458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83</Words>
  <Application>Microsoft Office PowerPoint</Application>
  <PresentationFormat>Presentación en pantalla (16:9)</PresentationFormat>
  <Paragraphs>15</Paragraphs>
  <Slides>10</Slides>
  <Notes>10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diapositiva</vt:lpstr>
      </vt:variant>
      <vt:variant>
        <vt:i4>10</vt:i4>
      </vt:variant>
    </vt:vector>
  </HeadingPairs>
  <TitlesOfParts>
    <vt:vector size="17" baseType="lpstr">
      <vt:lpstr>Arial</vt:lpstr>
      <vt:lpstr>Itim</vt:lpstr>
      <vt:lpstr>Merriweather</vt:lpstr>
      <vt:lpstr>Muli</vt:lpstr>
      <vt:lpstr>Online Notebook by Slidesgo</vt:lpstr>
      <vt:lpstr>1_Online Notebook by Slidesgo</vt:lpstr>
      <vt:lpstr>2_Online Notebook by Slidesgo</vt:lpstr>
      <vt:lpstr>Casa  </vt:lpstr>
      <vt:lpstr>Vivo en una CASA.</vt:lpstr>
      <vt:lpstr>Mi casa es muy grande y bonita.</vt:lpstr>
      <vt:lpstr>En mi casa hay un patio para jugar.</vt:lpstr>
      <vt:lpstr>Y además, en mi casa tengo una habitación con muchos  juguetes.</vt:lpstr>
      <vt:lpstr>El tejado de mi casa es rojo.</vt:lpstr>
      <vt:lpstr>Y tiene una chimenea.</vt:lpstr>
      <vt:lpstr>Soy muy feliz en mi casa.</vt:lpstr>
      <vt:lpstr>¿Te gustaría venir un día a casa?</vt:lpstr>
      <vt:lpstr>FIN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ONLINE NOTEBOOK</dc:title>
  <dc:creator>ITSPortatil1</dc:creator>
  <cp:lastModifiedBy>Virginia González Rosquete</cp:lastModifiedBy>
  <cp:revision>406</cp:revision>
  <cp:lastPrinted>2024-11-19T11:05:48Z</cp:lastPrinted>
  <dcterms:modified xsi:type="dcterms:W3CDTF">2026-03-12T18:27:32Z</dcterms:modified>
</cp:coreProperties>
</file>