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3" r:id="rId8"/>
    <p:sldId id="264" r:id="rId9"/>
    <p:sldId id="261" r:id="rId10"/>
    <p:sldId id="262" r:id="rId11"/>
    <p:sldId id="267" r:id="rId12"/>
    <p:sldId id="268" r:id="rId13"/>
    <p:sldId id="265" r:id="rId14"/>
    <p:sldId id="266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0CE"/>
    <a:srgbClr val="EB8A8A"/>
    <a:srgbClr val="B599DE"/>
    <a:srgbClr val="FF9203"/>
    <a:srgbClr val="9879C7"/>
    <a:srgbClr val="E6CF00"/>
    <a:srgbClr val="FFF6A8"/>
    <a:srgbClr val="F6F6F6"/>
    <a:srgbClr val="EDEDEE"/>
    <a:srgbClr val="EE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D9529-31B1-4DC3-FE62-3A85F09A3EDB}" v="131" dt="2025-12-05T07:32:04.327"/>
    <p1510:client id="{97ED5A79-9FD0-01CA-C7DA-27EFF8B8FD65}" v="83" dt="2025-12-04T11:19:02.142"/>
    <p1510:client id="{C7616E40-B131-CDD7-B9EA-BA442ED5D79E}" v="706" dt="2025-12-04T13:59:55.872"/>
    <p1510:client id="{EAA94B00-9F0D-9FE0-3746-A6CF1FDE42CF}" v="217" dt="2025-12-05T09:44:19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A" userId="S::caa@sinpromi.org::fc52d62f-ad50-4a4a-82df-64a90b97236f" providerId="AD" clId="Web-{C7616E40-B131-CDD7-B9EA-BA442ED5D79E}"/>
    <pc:docChg chg="addSld delSld modSld sldOrd">
      <pc:chgData name="CAA" userId="S::caa@sinpromi.org::fc52d62f-ad50-4a4a-82df-64a90b97236f" providerId="AD" clId="Web-{C7616E40-B131-CDD7-B9EA-BA442ED5D79E}" dt="2025-12-04T13:59:55.872" v="554"/>
      <pc:docMkLst>
        <pc:docMk/>
      </pc:docMkLst>
      <pc:sldChg chg="addSp delSp modSp">
        <pc:chgData name="CAA" userId="S::caa@sinpromi.org::fc52d62f-ad50-4a4a-82df-64a90b97236f" providerId="AD" clId="Web-{C7616E40-B131-CDD7-B9EA-BA442ED5D79E}" dt="2025-12-04T12:52:25.551" v="85" actId="1076"/>
        <pc:sldMkLst>
          <pc:docMk/>
          <pc:sldMk cId="2406273178" sldId="256"/>
        </pc:sldMkLst>
        <pc:spChg chg="del">
          <ac:chgData name="CAA" userId="S::caa@sinpromi.org::fc52d62f-ad50-4a4a-82df-64a90b97236f" providerId="AD" clId="Web-{C7616E40-B131-CDD7-B9EA-BA442ED5D79E}" dt="2025-12-04T12:51:57.629" v="78"/>
          <ac:spMkLst>
            <pc:docMk/>
            <pc:sldMk cId="2406273178" sldId="256"/>
            <ac:spMk id="2" creationId="{00000000-0000-0000-0000-000000000000}"/>
          </ac:spMkLst>
        </pc:spChg>
        <pc:spChg chg="del">
          <ac:chgData name="CAA" userId="S::caa@sinpromi.org::fc52d62f-ad50-4a4a-82df-64a90b97236f" providerId="AD" clId="Web-{C7616E40-B131-CDD7-B9EA-BA442ED5D79E}" dt="2025-12-04T12:51:59.989" v="79"/>
          <ac:spMkLst>
            <pc:docMk/>
            <pc:sldMk cId="2406273178" sldId="256"/>
            <ac:spMk id="3" creationId="{00000000-0000-0000-0000-000000000000}"/>
          </ac:spMkLst>
        </pc:spChg>
        <pc:picChg chg="add mod">
          <ac:chgData name="CAA" userId="S::caa@sinpromi.org::fc52d62f-ad50-4a4a-82df-64a90b97236f" providerId="AD" clId="Web-{C7616E40-B131-CDD7-B9EA-BA442ED5D79E}" dt="2025-12-04T12:52:25.551" v="85" actId="1076"/>
          <ac:picMkLst>
            <pc:docMk/>
            <pc:sldMk cId="2406273178" sldId="256"/>
            <ac:picMk id="4" creationId="{616145AF-3F53-C535-AC60-6226314DC101}"/>
          </ac:picMkLst>
        </pc:picChg>
      </pc:sldChg>
      <pc:sldChg chg="addSp delSp modSp modMedia addAnim delAnim">
        <pc:chgData name="CAA" userId="S::caa@sinpromi.org::fc52d62f-ad50-4a4a-82df-64a90b97236f" providerId="AD" clId="Web-{C7616E40-B131-CDD7-B9EA-BA442ED5D79E}" dt="2025-12-04T13:25:06.853" v="432"/>
        <pc:sldMkLst>
          <pc:docMk/>
          <pc:sldMk cId="2421340183" sldId="257"/>
        </pc:sldMkLst>
        <pc:spChg chg="add mod">
          <ac:chgData name="CAA" userId="S::caa@sinpromi.org::fc52d62f-ad50-4a4a-82df-64a90b97236f" providerId="AD" clId="Web-{C7616E40-B131-CDD7-B9EA-BA442ED5D79E}" dt="2025-12-04T13:24:57.962" v="429" actId="20577"/>
          <ac:spMkLst>
            <pc:docMk/>
            <pc:sldMk cId="2421340183" sldId="257"/>
            <ac:spMk id="2" creationId="{CC544B10-7B86-E438-43A4-53FB3849B742}"/>
          </ac:spMkLst>
        </pc:spChg>
        <pc:picChg chg="add mod">
          <ac:chgData name="CAA" userId="S::caa@sinpromi.org::fc52d62f-ad50-4a4a-82df-64a90b97236f" providerId="AD" clId="Web-{C7616E40-B131-CDD7-B9EA-BA442ED5D79E}" dt="2025-12-04T13:25:06.853" v="432"/>
          <ac:picMkLst>
            <pc:docMk/>
            <pc:sldMk cId="2421340183" sldId="257"/>
            <ac:picMk id="3" creationId="{54F6B313-A1DE-D769-7963-1D4041E0520F}"/>
          </ac:picMkLst>
        </pc:picChg>
        <pc:picChg chg="mod">
          <ac:chgData name="CAA" userId="S::caa@sinpromi.org::fc52d62f-ad50-4a4a-82df-64a90b97236f" providerId="AD" clId="Web-{C7616E40-B131-CDD7-B9EA-BA442ED5D79E}" dt="2025-12-04T12:52:41.864" v="87"/>
          <ac:picMkLst>
            <pc:docMk/>
            <pc:sldMk cId="2421340183" sldId="257"/>
            <ac:picMk id="4" creationId="{344A3FB0-669A-16EF-9995-3B8D935495A6}"/>
          </ac:picMkLst>
        </pc:picChg>
        <pc:picChg chg="mod modCrop">
          <ac:chgData name="CAA" userId="S::caa@sinpromi.org::fc52d62f-ad50-4a4a-82df-64a90b97236f" providerId="AD" clId="Web-{C7616E40-B131-CDD7-B9EA-BA442ED5D79E}" dt="2025-12-04T13:23:40.195" v="401" actId="1076"/>
          <ac:picMkLst>
            <pc:docMk/>
            <pc:sldMk cId="2421340183" sldId="257"/>
            <ac:picMk id="5" creationId="{A60156A1-E1A2-A8EA-EE4E-4777F0037EC0}"/>
          </ac:picMkLst>
        </pc:picChg>
        <pc:picChg chg="add del mod ord">
          <ac:chgData name="CAA" userId="S::caa@sinpromi.org::fc52d62f-ad50-4a4a-82df-64a90b97236f" providerId="AD" clId="Web-{C7616E40-B131-CDD7-B9EA-BA442ED5D79E}" dt="2025-12-04T13:24:10.055" v="406"/>
          <ac:picMkLst>
            <pc:docMk/>
            <pc:sldMk cId="2421340183" sldId="257"/>
            <ac:picMk id="6" creationId="{ED894BB0-B1C5-1200-0E51-307A5F1C2D12}"/>
          </ac:picMkLst>
        </pc:picChg>
      </pc:sldChg>
      <pc:sldChg chg="addSp delSp modSp modMedia addAnim">
        <pc:chgData name="CAA" userId="S::caa@sinpromi.org::fc52d62f-ad50-4a4a-82df-64a90b97236f" providerId="AD" clId="Web-{C7616E40-B131-CDD7-B9EA-BA442ED5D79E}" dt="2025-12-04T13:24:43.040" v="411" actId="1076"/>
        <pc:sldMkLst>
          <pc:docMk/>
          <pc:sldMk cId="3187929857" sldId="258"/>
        </pc:sldMkLst>
        <pc:picChg chg="mod">
          <ac:chgData name="CAA" userId="S::caa@sinpromi.org::fc52d62f-ad50-4a4a-82df-64a90b97236f" providerId="AD" clId="Web-{C7616E40-B131-CDD7-B9EA-BA442ED5D79E}" dt="2025-12-04T12:32:37.983" v="25"/>
          <ac:picMkLst>
            <pc:docMk/>
            <pc:sldMk cId="3187929857" sldId="258"/>
            <ac:picMk id="2" creationId="{C68B48B6-0A34-5324-3B1A-B3DD721C1821}"/>
          </ac:picMkLst>
        </pc:picChg>
        <pc:picChg chg="del mod modCrop">
          <ac:chgData name="CAA" userId="S::caa@sinpromi.org::fc52d62f-ad50-4a4a-82df-64a90b97236f" providerId="AD" clId="Web-{C7616E40-B131-CDD7-B9EA-BA442ED5D79E}" dt="2025-12-04T12:32:06.529" v="21"/>
          <ac:picMkLst>
            <pc:docMk/>
            <pc:sldMk cId="3187929857" sldId="258"/>
            <ac:picMk id="3" creationId="{22BB183E-46C7-FE12-0560-82D051FD976A}"/>
          </ac:picMkLst>
        </pc:picChg>
        <pc:picChg chg="add mod">
          <ac:chgData name="CAA" userId="S::caa@sinpromi.org::fc52d62f-ad50-4a4a-82df-64a90b97236f" providerId="AD" clId="Web-{C7616E40-B131-CDD7-B9EA-BA442ED5D79E}" dt="2025-12-04T13:23:58.149" v="404" actId="1076"/>
          <ac:picMkLst>
            <pc:docMk/>
            <pc:sldMk cId="3187929857" sldId="258"/>
            <ac:picMk id="4" creationId="{6C7E97FF-492C-C027-EC52-31E501CBE040}"/>
          </ac:picMkLst>
        </pc:picChg>
        <pc:picChg chg="add mod">
          <ac:chgData name="CAA" userId="S::caa@sinpromi.org::fc52d62f-ad50-4a4a-82df-64a90b97236f" providerId="AD" clId="Web-{C7616E40-B131-CDD7-B9EA-BA442ED5D79E}" dt="2025-12-04T13:24:43.040" v="411" actId="1076"/>
          <ac:picMkLst>
            <pc:docMk/>
            <pc:sldMk cId="3187929857" sldId="258"/>
            <ac:picMk id="5" creationId="{BAED1CA2-462C-F2F3-EE79-5D4A6D4D0628}"/>
          </ac:picMkLst>
        </pc:picChg>
      </pc:sldChg>
      <pc:sldChg chg="addSp delSp modSp">
        <pc:chgData name="CAA" userId="S::caa@sinpromi.org::fc52d62f-ad50-4a4a-82df-64a90b97236f" providerId="AD" clId="Web-{C7616E40-B131-CDD7-B9EA-BA442ED5D79E}" dt="2025-12-04T13:59:41.121" v="552" actId="14100"/>
        <pc:sldMkLst>
          <pc:docMk/>
          <pc:sldMk cId="4003398475" sldId="259"/>
        </pc:sldMkLst>
        <pc:spChg chg="add mod">
          <ac:chgData name="CAA" userId="S::caa@sinpromi.org::fc52d62f-ad50-4a4a-82df-64a90b97236f" providerId="AD" clId="Web-{C7616E40-B131-CDD7-B9EA-BA442ED5D79E}" dt="2025-12-04T13:59:41.121" v="552" actId="14100"/>
          <ac:spMkLst>
            <pc:docMk/>
            <pc:sldMk cId="4003398475" sldId="259"/>
            <ac:spMk id="6" creationId="{BB6FD2DC-62DE-8C2D-8237-80BBB296E593}"/>
          </ac:spMkLst>
        </pc:spChg>
        <pc:picChg chg="mod">
          <ac:chgData name="CAA" userId="S::caa@sinpromi.org::fc52d62f-ad50-4a4a-82df-64a90b97236f" providerId="AD" clId="Web-{C7616E40-B131-CDD7-B9EA-BA442ED5D79E}" dt="2025-12-04T12:32:42.577" v="26"/>
          <ac:picMkLst>
            <pc:docMk/>
            <pc:sldMk cId="4003398475" sldId="259"/>
            <ac:picMk id="2" creationId="{6A1D8604-88DE-4E07-526F-3A88507873C0}"/>
          </ac:picMkLst>
        </pc:picChg>
        <pc:picChg chg="add del mod">
          <ac:chgData name="CAA" userId="S::caa@sinpromi.org::fc52d62f-ad50-4a4a-82df-64a90b97236f" providerId="AD" clId="Web-{C7616E40-B131-CDD7-B9EA-BA442ED5D79E}" dt="2025-12-04T12:17:30.607" v="1"/>
          <ac:picMkLst>
            <pc:docMk/>
            <pc:sldMk cId="4003398475" sldId="259"/>
            <ac:picMk id="3" creationId="{91749B22-6829-2BE0-44EC-DA66603B7AF2}"/>
          </ac:picMkLst>
        </pc:picChg>
        <pc:picChg chg="add mod">
          <ac:chgData name="CAA" userId="S::caa@sinpromi.org::fc52d62f-ad50-4a4a-82df-64a90b97236f" providerId="AD" clId="Web-{C7616E40-B131-CDD7-B9EA-BA442ED5D79E}" dt="2025-12-04T13:25:28.572" v="438" actId="1076"/>
          <ac:picMkLst>
            <pc:docMk/>
            <pc:sldMk cId="4003398475" sldId="259"/>
            <ac:picMk id="4" creationId="{C09724A6-52CC-EFA8-2566-B03C2E4AC045}"/>
          </ac:picMkLst>
        </pc:picChg>
        <pc:picChg chg="add">
          <ac:chgData name="CAA" userId="S::caa@sinpromi.org::fc52d62f-ad50-4a4a-82df-64a90b97236f" providerId="AD" clId="Web-{C7616E40-B131-CDD7-B9EA-BA442ED5D79E}" dt="2025-12-04T13:26:37.511" v="460"/>
          <ac:picMkLst>
            <pc:docMk/>
            <pc:sldMk cId="4003398475" sldId="259"/>
            <ac:picMk id="8" creationId="{0958C224-4200-28DA-6C33-05AE8BC3E2C0}"/>
          </ac:picMkLst>
        </pc:picChg>
      </pc:sldChg>
      <pc:sldChg chg="addSp modSp addAnim">
        <pc:chgData name="CAA" userId="S::caa@sinpromi.org::fc52d62f-ad50-4a4a-82df-64a90b97236f" providerId="AD" clId="Web-{C7616E40-B131-CDD7-B9EA-BA442ED5D79E}" dt="2025-12-04T13:26:44.371" v="461"/>
        <pc:sldMkLst>
          <pc:docMk/>
          <pc:sldMk cId="188873908" sldId="260"/>
        </pc:sldMkLst>
        <pc:picChg chg="mod">
          <ac:chgData name="CAA" userId="S::caa@sinpromi.org::fc52d62f-ad50-4a4a-82df-64a90b97236f" providerId="AD" clId="Web-{C7616E40-B131-CDD7-B9EA-BA442ED5D79E}" dt="2025-12-04T12:32:58.514" v="32"/>
          <ac:picMkLst>
            <pc:docMk/>
            <pc:sldMk cId="188873908" sldId="260"/>
            <ac:picMk id="2" creationId="{507AA403-3CF9-ED08-9A79-DCAB1629E917}"/>
          </ac:picMkLst>
        </pc:picChg>
        <pc:picChg chg="add mod">
          <ac:chgData name="CAA" userId="S::caa@sinpromi.org::fc52d62f-ad50-4a4a-82df-64a90b97236f" providerId="AD" clId="Web-{C7616E40-B131-CDD7-B9EA-BA442ED5D79E}" dt="2025-12-04T13:25:36.245" v="439" actId="1076"/>
          <ac:picMkLst>
            <pc:docMk/>
            <pc:sldMk cId="188873908" sldId="260"/>
            <ac:picMk id="3" creationId="{927C43B7-009D-0F90-B981-94E7F5607F71}"/>
          </ac:picMkLst>
        </pc:picChg>
        <pc:picChg chg="add">
          <ac:chgData name="CAA" userId="S::caa@sinpromi.org::fc52d62f-ad50-4a4a-82df-64a90b97236f" providerId="AD" clId="Web-{C7616E40-B131-CDD7-B9EA-BA442ED5D79E}" dt="2025-12-04T13:26:44.371" v="461"/>
          <ac:picMkLst>
            <pc:docMk/>
            <pc:sldMk cId="188873908" sldId="260"/>
            <ac:picMk id="5" creationId="{DC3BCEB4-20C5-84BE-3CF1-79228003BABD}"/>
          </ac:picMkLst>
        </pc:picChg>
      </pc:sldChg>
      <pc:sldChg chg="addSp modSp">
        <pc:chgData name="CAA" userId="S::caa@sinpromi.org::fc52d62f-ad50-4a4a-82df-64a90b97236f" providerId="AD" clId="Web-{C7616E40-B131-CDD7-B9EA-BA442ED5D79E}" dt="2025-12-04T13:57:31.801" v="527" actId="20577"/>
        <pc:sldMkLst>
          <pc:docMk/>
          <pc:sldMk cId="2694150928" sldId="261"/>
        </pc:sldMkLst>
        <pc:spChg chg="add mod">
          <ac:chgData name="CAA" userId="S::caa@sinpromi.org::fc52d62f-ad50-4a4a-82df-64a90b97236f" providerId="AD" clId="Web-{C7616E40-B131-CDD7-B9EA-BA442ED5D79E}" dt="2025-12-04T13:57:31.801" v="527" actId="20577"/>
          <ac:spMkLst>
            <pc:docMk/>
            <pc:sldMk cId="2694150928" sldId="261"/>
            <ac:spMk id="5" creationId="{1445B846-CA22-56F8-52B8-A77D1FDB5A3C}"/>
          </ac:spMkLst>
        </pc:spChg>
        <pc:picChg chg="mod">
          <ac:chgData name="CAA" userId="S::caa@sinpromi.org::fc52d62f-ad50-4a4a-82df-64a90b97236f" providerId="AD" clId="Web-{C7616E40-B131-CDD7-B9EA-BA442ED5D79E}" dt="2025-12-04T12:33:23.202" v="39"/>
          <ac:picMkLst>
            <pc:docMk/>
            <pc:sldMk cId="2694150928" sldId="261"/>
            <ac:picMk id="2" creationId="{A87D42AB-3D46-9504-E8F2-7F9A8948FF0A}"/>
          </ac:picMkLst>
        </pc:picChg>
        <pc:picChg chg="add mod">
          <ac:chgData name="CAA" userId="S::caa@sinpromi.org::fc52d62f-ad50-4a4a-82df-64a90b97236f" providerId="AD" clId="Web-{C7616E40-B131-CDD7-B9EA-BA442ED5D79E}" dt="2025-12-04T13:27:52.450" v="481" actId="1076"/>
          <ac:picMkLst>
            <pc:docMk/>
            <pc:sldMk cId="2694150928" sldId="261"/>
            <ac:picMk id="3" creationId="{D2904EEE-E728-1A0F-5F13-2AE34A7C4B1D}"/>
          </ac:picMkLst>
        </pc:picChg>
        <pc:picChg chg="add">
          <ac:chgData name="CAA" userId="S::caa@sinpromi.org::fc52d62f-ad50-4a4a-82df-64a90b97236f" providerId="AD" clId="Web-{C7616E40-B131-CDD7-B9EA-BA442ED5D79E}" dt="2025-12-04T13:27:54.481" v="483"/>
          <ac:picMkLst>
            <pc:docMk/>
            <pc:sldMk cId="2694150928" sldId="261"/>
            <ac:picMk id="7" creationId="{F2556CD5-CCF4-C4AD-8970-2F4AEDDEC60C}"/>
          </ac:picMkLst>
        </pc:picChg>
      </pc:sldChg>
      <pc:sldChg chg="addSp modSp addAnim">
        <pc:chgData name="CAA" userId="S::caa@sinpromi.org::fc52d62f-ad50-4a4a-82df-64a90b97236f" providerId="AD" clId="Web-{C7616E40-B131-CDD7-B9EA-BA442ED5D79E}" dt="2025-12-04T13:58:02.100" v="534" actId="14100"/>
        <pc:sldMkLst>
          <pc:docMk/>
          <pc:sldMk cId="2706368406" sldId="262"/>
        </pc:sldMkLst>
        <pc:picChg chg="add mod">
          <ac:chgData name="CAA" userId="S::caa@sinpromi.org::fc52d62f-ad50-4a4a-82df-64a90b97236f" providerId="AD" clId="Web-{C7616E40-B131-CDD7-B9EA-BA442ED5D79E}" dt="2025-12-04T13:58:02.100" v="534" actId="14100"/>
          <ac:picMkLst>
            <pc:docMk/>
            <pc:sldMk cId="2706368406" sldId="262"/>
            <ac:picMk id="3" creationId="{DF88E6D4-2657-7C73-DB83-D206AB9D9C59}"/>
          </ac:picMkLst>
        </pc:picChg>
        <pc:picChg chg="add">
          <ac:chgData name="CAA" userId="S::caa@sinpromi.org::fc52d62f-ad50-4a4a-82df-64a90b97236f" providerId="AD" clId="Web-{C7616E40-B131-CDD7-B9EA-BA442ED5D79E}" dt="2025-12-04T13:57:54.225" v="532"/>
          <ac:picMkLst>
            <pc:docMk/>
            <pc:sldMk cId="2706368406" sldId="262"/>
            <ac:picMk id="5" creationId="{943A7000-CB4A-F244-E256-2AC4D07F8582}"/>
          </ac:picMkLst>
        </pc:picChg>
      </pc:sldChg>
      <pc:sldChg chg="addSp modSp">
        <pc:chgData name="CAA" userId="S::caa@sinpromi.org::fc52d62f-ad50-4a4a-82df-64a90b97236f" providerId="AD" clId="Web-{C7616E40-B131-CDD7-B9EA-BA442ED5D79E}" dt="2025-12-04T13:59:36.246" v="551" actId="20577"/>
        <pc:sldMkLst>
          <pc:docMk/>
          <pc:sldMk cId="1206226919" sldId="263"/>
        </pc:sldMkLst>
        <pc:spChg chg="add mod">
          <ac:chgData name="CAA" userId="S::caa@sinpromi.org::fc52d62f-ad50-4a4a-82df-64a90b97236f" providerId="AD" clId="Web-{C7616E40-B131-CDD7-B9EA-BA442ED5D79E}" dt="2025-12-04T13:59:36.246" v="551" actId="20577"/>
          <ac:spMkLst>
            <pc:docMk/>
            <pc:sldMk cId="1206226919" sldId="263"/>
            <ac:spMk id="5" creationId="{121EA9B6-485A-BA9A-9315-F899FE1D9997}"/>
          </ac:spMkLst>
        </pc:spChg>
        <pc:picChg chg="mod">
          <ac:chgData name="CAA" userId="S::caa@sinpromi.org::fc52d62f-ad50-4a4a-82df-64a90b97236f" providerId="AD" clId="Web-{C7616E40-B131-CDD7-B9EA-BA442ED5D79E}" dt="2025-12-04T12:33:03.577" v="33"/>
          <ac:picMkLst>
            <pc:docMk/>
            <pc:sldMk cId="1206226919" sldId="263"/>
            <ac:picMk id="2" creationId="{F3990307-37F1-6C31-2713-D74E9B9C7710}"/>
          </ac:picMkLst>
        </pc:picChg>
        <pc:picChg chg="add mod">
          <ac:chgData name="CAA" userId="S::caa@sinpromi.org::fc52d62f-ad50-4a4a-82df-64a90b97236f" providerId="AD" clId="Web-{C7616E40-B131-CDD7-B9EA-BA442ED5D79E}" dt="2025-12-04T13:26:58.808" v="462" actId="1076"/>
          <ac:picMkLst>
            <pc:docMk/>
            <pc:sldMk cId="1206226919" sldId="263"/>
            <ac:picMk id="3" creationId="{DE46B192-6C22-9854-8113-EA000FB7863D}"/>
          </ac:picMkLst>
        </pc:picChg>
        <pc:picChg chg="add">
          <ac:chgData name="CAA" userId="S::caa@sinpromi.org::fc52d62f-ad50-4a4a-82df-64a90b97236f" providerId="AD" clId="Web-{C7616E40-B131-CDD7-B9EA-BA442ED5D79E}" dt="2025-12-04T13:27:01.199" v="464"/>
          <ac:picMkLst>
            <pc:docMk/>
            <pc:sldMk cId="1206226919" sldId="263"/>
            <ac:picMk id="7" creationId="{F42002D1-308F-21F1-F4B0-45B300151BDC}"/>
          </ac:picMkLst>
        </pc:picChg>
      </pc:sldChg>
      <pc:sldChg chg="addSp delSp modSp addAnim">
        <pc:chgData name="CAA" userId="S::caa@sinpromi.org::fc52d62f-ad50-4a4a-82df-64a90b97236f" providerId="AD" clId="Web-{C7616E40-B131-CDD7-B9EA-BA442ED5D79E}" dt="2025-12-04T13:57:48.084" v="530" actId="14100"/>
        <pc:sldMkLst>
          <pc:docMk/>
          <pc:sldMk cId="2012635459" sldId="264"/>
        </pc:sldMkLst>
        <pc:picChg chg="mod">
          <ac:chgData name="CAA" userId="S::caa@sinpromi.org::fc52d62f-ad50-4a4a-82df-64a90b97236f" providerId="AD" clId="Web-{C7616E40-B131-CDD7-B9EA-BA442ED5D79E}" dt="2025-12-04T12:33:15.187" v="36"/>
          <ac:picMkLst>
            <pc:docMk/>
            <pc:sldMk cId="2012635459" sldId="264"/>
            <ac:picMk id="2" creationId="{3B2D93C7-70C7-822E-4684-1A232E5325A7}"/>
          </ac:picMkLst>
        </pc:picChg>
        <pc:picChg chg="add del mod">
          <ac:chgData name="CAA" userId="S::caa@sinpromi.org::fc52d62f-ad50-4a4a-82df-64a90b97236f" providerId="AD" clId="Web-{C7616E40-B131-CDD7-B9EA-BA442ED5D79E}" dt="2025-12-04T12:30:47.230" v="19"/>
          <ac:picMkLst>
            <pc:docMk/>
            <pc:sldMk cId="2012635459" sldId="264"/>
            <ac:picMk id="3" creationId="{97509F46-2C5B-480E-67A0-0BA8E85E5D29}"/>
          </ac:picMkLst>
        </pc:picChg>
        <pc:picChg chg="add mod">
          <ac:chgData name="CAA" userId="S::caa@sinpromi.org::fc52d62f-ad50-4a4a-82df-64a90b97236f" providerId="AD" clId="Web-{C7616E40-B131-CDD7-B9EA-BA442ED5D79E}" dt="2025-12-04T13:57:48.084" v="530" actId="14100"/>
          <ac:picMkLst>
            <pc:docMk/>
            <pc:sldMk cId="2012635459" sldId="264"/>
            <ac:picMk id="4" creationId="{2E35AC1B-B523-1621-9581-C829F9949D9B}"/>
          </ac:picMkLst>
        </pc:picChg>
        <pc:picChg chg="add">
          <ac:chgData name="CAA" userId="S::caa@sinpromi.org::fc52d62f-ad50-4a4a-82df-64a90b97236f" providerId="AD" clId="Web-{C7616E40-B131-CDD7-B9EA-BA442ED5D79E}" dt="2025-12-04T13:57:43.115" v="528"/>
          <ac:picMkLst>
            <pc:docMk/>
            <pc:sldMk cId="2012635459" sldId="264"/>
            <ac:picMk id="5" creationId="{FA999480-7B30-D72B-D430-0F0414FDFB77}"/>
          </ac:picMkLst>
        </pc:picChg>
      </pc:sldChg>
      <pc:sldChg chg="addSp modSp">
        <pc:chgData name="CAA" userId="S::caa@sinpromi.org::fc52d62f-ad50-4a4a-82df-64a90b97236f" providerId="AD" clId="Web-{C7616E40-B131-CDD7-B9EA-BA442ED5D79E}" dt="2025-12-04T13:59:14.901" v="545" actId="14100"/>
        <pc:sldMkLst>
          <pc:docMk/>
          <pc:sldMk cId="718604205" sldId="265"/>
        </pc:sldMkLst>
        <pc:spChg chg="add mod">
          <ac:chgData name="CAA" userId="S::caa@sinpromi.org::fc52d62f-ad50-4a4a-82df-64a90b97236f" providerId="AD" clId="Web-{C7616E40-B131-CDD7-B9EA-BA442ED5D79E}" dt="2025-12-04T13:59:14.901" v="545" actId="14100"/>
          <ac:spMkLst>
            <pc:docMk/>
            <pc:sldMk cId="718604205" sldId="265"/>
            <ac:spMk id="5" creationId="{9FF70831-0552-DA71-014D-B6B2E75CB3CC}"/>
          </ac:spMkLst>
        </pc:spChg>
        <pc:picChg chg="mod">
          <ac:chgData name="CAA" userId="S::caa@sinpromi.org::fc52d62f-ad50-4a4a-82df-64a90b97236f" providerId="AD" clId="Web-{C7616E40-B131-CDD7-B9EA-BA442ED5D79E}" dt="2025-12-04T13:28:46.200" v="502"/>
          <ac:picMkLst>
            <pc:docMk/>
            <pc:sldMk cId="718604205" sldId="265"/>
            <ac:picMk id="2" creationId="{6D42005B-8896-7186-75BB-E515FC36701B}"/>
          </ac:picMkLst>
        </pc:picChg>
        <pc:picChg chg="add mod">
          <ac:chgData name="CAA" userId="S::caa@sinpromi.org::fc52d62f-ad50-4a4a-82df-64a90b97236f" providerId="AD" clId="Web-{C7616E40-B131-CDD7-B9EA-BA442ED5D79E}" dt="2025-12-04T13:28:43.700" v="501" actId="14100"/>
          <ac:picMkLst>
            <pc:docMk/>
            <pc:sldMk cId="718604205" sldId="265"/>
            <ac:picMk id="3" creationId="{7BF63F8E-C302-E3E6-5D42-911F8896A9AD}"/>
          </ac:picMkLst>
        </pc:picChg>
        <pc:picChg chg="add">
          <ac:chgData name="CAA" userId="S::caa@sinpromi.org::fc52d62f-ad50-4a4a-82df-64a90b97236f" providerId="AD" clId="Web-{C7616E40-B131-CDD7-B9EA-BA442ED5D79E}" dt="2025-12-04T13:56:43.548" v="504"/>
          <ac:picMkLst>
            <pc:docMk/>
            <pc:sldMk cId="718604205" sldId="265"/>
            <ac:picMk id="7" creationId="{A6CE96B3-7CFF-CAB9-F111-6AA543A98EF2}"/>
          </ac:picMkLst>
        </pc:picChg>
      </pc:sldChg>
      <pc:sldChg chg="addSp modSp addAnim">
        <pc:chgData name="CAA" userId="S::caa@sinpromi.org::fc52d62f-ad50-4a4a-82df-64a90b97236f" providerId="AD" clId="Web-{C7616E40-B131-CDD7-B9EA-BA442ED5D79E}" dt="2025-12-04T13:59:55.872" v="554"/>
        <pc:sldMkLst>
          <pc:docMk/>
          <pc:sldMk cId="52943813" sldId="266"/>
        </pc:sldMkLst>
        <pc:picChg chg="mod">
          <ac:chgData name="CAA" userId="S::caa@sinpromi.org::fc52d62f-ad50-4a4a-82df-64a90b97236f" providerId="AD" clId="Web-{C7616E40-B131-CDD7-B9EA-BA442ED5D79E}" dt="2025-12-04T13:58:54.338" v="542"/>
          <ac:picMkLst>
            <pc:docMk/>
            <pc:sldMk cId="52943813" sldId="266"/>
            <ac:picMk id="2" creationId="{D774157D-0B66-E476-7C72-CD9546E808DD}"/>
          </ac:picMkLst>
        </pc:picChg>
        <pc:picChg chg="add mod">
          <ac:chgData name="CAA" userId="S::caa@sinpromi.org::fc52d62f-ad50-4a4a-82df-64a90b97236f" providerId="AD" clId="Web-{C7616E40-B131-CDD7-B9EA-BA442ED5D79E}" dt="2025-12-04T13:58:26.461" v="541" actId="1076"/>
          <ac:picMkLst>
            <pc:docMk/>
            <pc:sldMk cId="52943813" sldId="266"/>
            <ac:picMk id="3" creationId="{CBF3AB9D-53B1-402C-E1DC-7690C4DE40E7}"/>
          </ac:picMkLst>
        </pc:picChg>
        <pc:picChg chg="add">
          <ac:chgData name="CAA" userId="S::caa@sinpromi.org::fc52d62f-ad50-4a4a-82df-64a90b97236f" providerId="AD" clId="Web-{C7616E40-B131-CDD7-B9EA-BA442ED5D79E}" dt="2025-12-04T13:59:55.872" v="554"/>
          <ac:picMkLst>
            <pc:docMk/>
            <pc:sldMk cId="52943813" sldId="266"/>
            <ac:picMk id="5" creationId="{A7A336FE-DE17-CE16-7E75-F60A448EAB0D}"/>
          </ac:picMkLst>
        </pc:picChg>
      </pc:sldChg>
      <pc:sldChg chg="addSp modSp">
        <pc:chgData name="CAA" userId="S::caa@sinpromi.org::fc52d62f-ad50-4a4a-82df-64a90b97236f" providerId="AD" clId="Web-{C7616E40-B131-CDD7-B9EA-BA442ED5D79E}" dt="2025-12-04T13:59:18.417" v="546" actId="20577"/>
        <pc:sldMkLst>
          <pc:docMk/>
          <pc:sldMk cId="2474983315" sldId="267"/>
        </pc:sldMkLst>
        <pc:spChg chg="add mod">
          <ac:chgData name="CAA" userId="S::caa@sinpromi.org::fc52d62f-ad50-4a4a-82df-64a90b97236f" providerId="AD" clId="Web-{C7616E40-B131-CDD7-B9EA-BA442ED5D79E}" dt="2025-12-04T13:59:18.417" v="546" actId="20577"/>
          <ac:spMkLst>
            <pc:docMk/>
            <pc:sldMk cId="2474983315" sldId="267"/>
            <ac:spMk id="5" creationId="{CC551068-09F4-CDAF-308D-A87C28782BC1}"/>
          </ac:spMkLst>
        </pc:spChg>
        <pc:picChg chg="mod">
          <ac:chgData name="CAA" userId="S::caa@sinpromi.org::fc52d62f-ad50-4a4a-82df-64a90b97236f" providerId="AD" clId="Web-{C7616E40-B131-CDD7-B9EA-BA442ED5D79E}" dt="2025-12-04T13:28:22.763" v="491"/>
          <ac:picMkLst>
            <pc:docMk/>
            <pc:sldMk cId="2474983315" sldId="267"/>
            <ac:picMk id="2" creationId="{22F95328-6DE3-46E2-252B-2F1F31B6EB71}"/>
          </ac:picMkLst>
        </pc:picChg>
        <pc:picChg chg="add mod">
          <ac:chgData name="CAA" userId="S::caa@sinpromi.org::fc52d62f-ad50-4a4a-82df-64a90b97236f" providerId="AD" clId="Web-{C7616E40-B131-CDD7-B9EA-BA442ED5D79E}" dt="2025-12-04T13:28:14.356" v="488" actId="14100"/>
          <ac:picMkLst>
            <pc:docMk/>
            <pc:sldMk cId="2474983315" sldId="267"/>
            <ac:picMk id="3" creationId="{0912ACFE-8D1E-139D-B949-6F4BBAEAE1A8}"/>
          </ac:picMkLst>
        </pc:picChg>
        <pc:picChg chg="add">
          <ac:chgData name="CAA" userId="S::caa@sinpromi.org::fc52d62f-ad50-4a4a-82df-64a90b97236f" providerId="AD" clId="Web-{C7616E40-B131-CDD7-B9EA-BA442ED5D79E}" dt="2025-12-04T13:28:17.059" v="490"/>
          <ac:picMkLst>
            <pc:docMk/>
            <pc:sldMk cId="2474983315" sldId="267"/>
            <ac:picMk id="7" creationId="{8DB880A1-0FF0-869E-06EA-69AD8FAD5F41}"/>
          </ac:picMkLst>
        </pc:picChg>
      </pc:sldChg>
      <pc:sldChg chg="addSp modSp addAnim">
        <pc:chgData name="CAA" userId="S::caa@sinpromi.org::fc52d62f-ad50-4a4a-82df-64a90b97236f" providerId="AD" clId="Web-{C7616E40-B131-CDD7-B9EA-BA442ED5D79E}" dt="2025-12-04T13:59:51.512" v="553"/>
        <pc:sldMkLst>
          <pc:docMk/>
          <pc:sldMk cId="2674450532" sldId="268"/>
        </pc:sldMkLst>
        <pc:picChg chg="add mod">
          <ac:chgData name="CAA" userId="S::caa@sinpromi.org::fc52d62f-ad50-4a4a-82df-64a90b97236f" providerId="AD" clId="Web-{C7616E40-B131-CDD7-B9EA-BA442ED5D79E}" dt="2025-12-04T13:58:18.570" v="539" actId="1076"/>
          <ac:picMkLst>
            <pc:docMk/>
            <pc:sldMk cId="2674450532" sldId="268"/>
            <ac:picMk id="3" creationId="{B03689E0-BD36-C571-47A1-3CEB247C320C}"/>
          </ac:picMkLst>
        </pc:picChg>
        <pc:picChg chg="add">
          <ac:chgData name="CAA" userId="S::caa@sinpromi.org::fc52d62f-ad50-4a4a-82df-64a90b97236f" providerId="AD" clId="Web-{C7616E40-B131-CDD7-B9EA-BA442ED5D79E}" dt="2025-12-04T13:59:51.512" v="553"/>
          <ac:picMkLst>
            <pc:docMk/>
            <pc:sldMk cId="2674450532" sldId="268"/>
            <ac:picMk id="5" creationId="{57062E3A-C375-685B-552D-1616BF3278E8}"/>
          </ac:picMkLst>
        </pc:picChg>
      </pc:sldChg>
      <pc:sldChg chg="addSp delSp modSp new">
        <pc:chgData name="CAA" userId="S::caa@sinpromi.org::fc52d62f-ad50-4a4a-82df-64a90b97236f" providerId="AD" clId="Web-{C7616E40-B131-CDD7-B9EA-BA442ED5D79E}" dt="2025-12-04T13:25:54.073" v="447" actId="1076"/>
        <pc:sldMkLst>
          <pc:docMk/>
          <pc:sldMk cId="2862759264" sldId="269"/>
        </pc:sldMkLst>
        <pc:spChg chg="add del mod">
          <ac:chgData name="CAA" userId="S::caa@sinpromi.org::fc52d62f-ad50-4a4a-82df-64a90b97236f" providerId="AD" clId="Web-{C7616E40-B131-CDD7-B9EA-BA442ED5D79E}" dt="2025-12-04T13:05:26.534" v="237"/>
          <ac:spMkLst>
            <pc:docMk/>
            <pc:sldMk cId="2862759264" sldId="269"/>
            <ac:spMk id="2" creationId="{7ED88E61-5E1A-E65B-7BFC-169D74F9D266}"/>
          </ac:spMkLst>
        </pc:spChg>
        <pc:spChg chg="add del mod">
          <ac:chgData name="CAA" userId="S::caa@sinpromi.org::fc52d62f-ad50-4a4a-82df-64a90b97236f" providerId="AD" clId="Web-{C7616E40-B131-CDD7-B9EA-BA442ED5D79E}" dt="2025-12-04T12:59:33.643" v="180"/>
          <ac:spMkLst>
            <pc:docMk/>
            <pc:sldMk cId="2862759264" sldId="269"/>
            <ac:spMk id="3" creationId="{3E41E765-E540-66F8-4C41-11F7F0129B0D}"/>
          </ac:spMkLst>
        </pc:spChg>
        <pc:spChg chg="add del mod">
          <ac:chgData name="CAA" userId="S::caa@sinpromi.org::fc52d62f-ad50-4a4a-82df-64a90b97236f" providerId="AD" clId="Web-{C7616E40-B131-CDD7-B9EA-BA442ED5D79E}" dt="2025-12-04T12:59:41.378" v="183"/>
          <ac:spMkLst>
            <pc:docMk/>
            <pc:sldMk cId="2862759264" sldId="269"/>
            <ac:spMk id="4" creationId="{8D7AE3EB-C2A8-9512-29D2-1E86FDAE5569}"/>
          </ac:spMkLst>
        </pc:spChg>
        <pc:spChg chg="add del mod">
          <ac:chgData name="CAA" userId="S::caa@sinpromi.org::fc52d62f-ad50-4a4a-82df-64a90b97236f" providerId="AD" clId="Web-{C7616E40-B131-CDD7-B9EA-BA442ED5D79E}" dt="2025-12-04T12:59:56.316" v="187"/>
          <ac:spMkLst>
            <pc:docMk/>
            <pc:sldMk cId="2862759264" sldId="269"/>
            <ac:spMk id="5" creationId="{A49A17AA-0404-79A1-7715-48431EB0ABEF}"/>
          </ac:spMkLst>
        </pc:spChg>
        <pc:spChg chg="add del mod">
          <ac:chgData name="CAA" userId="S::caa@sinpromi.org::fc52d62f-ad50-4a4a-82df-64a90b97236f" providerId="AD" clId="Web-{C7616E40-B131-CDD7-B9EA-BA442ED5D79E}" dt="2025-12-04T13:00:42.085" v="190"/>
          <ac:spMkLst>
            <pc:docMk/>
            <pc:sldMk cId="2862759264" sldId="269"/>
            <ac:spMk id="6" creationId="{D0F0EDB4-1B1B-8374-DE97-389200569314}"/>
          </ac:spMkLst>
        </pc:spChg>
        <pc:spChg chg="add del mod">
          <ac:chgData name="CAA" userId="S::caa@sinpromi.org::fc52d62f-ad50-4a4a-82df-64a90b97236f" providerId="AD" clId="Web-{C7616E40-B131-CDD7-B9EA-BA442ED5D79E}" dt="2025-12-04T12:57:56.417" v="165"/>
          <ac:spMkLst>
            <pc:docMk/>
            <pc:sldMk cId="2862759264" sldId="269"/>
            <ac:spMk id="9" creationId="{1DC56E37-8BD0-34BD-41FE-09A3C85DC92C}"/>
          </ac:spMkLst>
        </pc:spChg>
        <pc:spChg chg="add del mod">
          <ac:chgData name="CAA" userId="S::caa@sinpromi.org::fc52d62f-ad50-4a4a-82df-64a90b97236f" providerId="AD" clId="Web-{C7616E40-B131-CDD7-B9EA-BA442ED5D79E}" dt="2025-12-04T13:05:27.347" v="238"/>
          <ac:spMkLst>
            <pc:docMk/>
            <pc:sldMk cId="2862759264" sldId="269"/>
            <ac:spMk id="12" creationId="{3A77AC96-4FDC-35DE-D99E-9F3870588E8B}"/>
          </ac:spMkLst>
        </pc:spChg>
        <pc:spChg chg="add del mod">
          <ac:chgData name="CAA" userId="S::caa@sinpromi.org::fc52d62f-ad50-4a4a-82df-64a90b97236f" providerId="AD" clId="Web-{C7616E40-B131-CDD7-B9EA-BA442ED5D79E}" dt="2025-12-04T13:05:27.909" v="239"/>
          <ac:spMkLst>
            <pc:docMk/>
            <pc:sldMk cId="2862759264" sldId="269"/>
            <ac:spMk id="13" creationId="{59D7945B-8C04-B5DB-BC80-95DF9E311A75}"/>
          </ac:spMkLst>
        </pc:spChg>
        <pc:spChg chg="add del mod">
          <ac:chgData name="CAA" userId="S::caa@sinpromi.org::fc52d62f-ad50-4a4a-82df-64a90b97236f" providerId="AD" clId="Web-{C7616E40-B131-CDD7-B9EA-BA442ED5D79E}" dt="2025-12-04T13:05:28.550" v="240"/>
          <ac:spMkLst>
            <pc:docMk/>
            <pc:sldMk cId="2862759264" sldId="269"/>
            <ac:spMk id="14" creationId="{55F87E65-4737-0A89-9C72-460EDAF91049}"/>
          </ac:spMkLst>
        </pc:spChg>
        <pc:spChg chg="add del mod">
          <ac:chgData name="CAA" userId="S::caa@sinpromi.org::fc52d62f-ad50-4a4a-82df-64a90b97236f" providerId="AD" clId="Web-{C7616E40-B131-CDD7-B9EA-BA442ED5D79E}" dt="2025-12-04T13:05:29.082" v="241"/>
          <ac:spMkLst>
            <pc:docMk/>
            <pc:sldMk cId="2862759264" sldId="269"/>
            <ac:spMk id="15" creationId="{F2690CFC-20C4-2635-FDBF-8A2E7C8DA260}"/>
          </ac:spMkLst>
        </pc:spChg>
        <pc:spChg chg="add del mod ord">
          <ac:chgData name="CAA" userId="S::caa@sinpromi.org::fc52d62f-ad50-4a4a-82df-64a90b97236f" providerId="AD" clId="Web-{C7616E40-B131-CDD7-B9EA-BA442ED5D79E}" dt="2025-12-04T13:09:39.945" v="310"/>
          <ac:spMkLst>
            <pc:docMk/>
            <pc:sldMk cId="2862759264" sldId="269"/>
            <ac:spMk id="26" creationId="{71FFD2E6-9853-A098-3638-F9F10260F735}"/>
          </ac:spMkLst>
        </pc:spChg>
        <pc:spChg chg="add del mod ord">
          <ac:chgData name="CAA" userId="S::caa@sinpromi.org::fc52d62f-ad50-4a4a-82df-64a90b97236f" providerId="AD" clId="Web-{C7616E40-B131-CDD7-B9EA-BA442ED5D79E}" dt="2025-12-04T13:09:37.477" v="307"/>
          <ac:spMkLst>
            <pc:docMk/>
            <pc:sldMk cId="2862759264" sldId="269"/>
            <ac:spMk id="27" creationId="{4934BAB4-E288-0577-D686-D2749DE312B0}"/>
          </ac:spMkLst>
        </pc:spChg>
        <pc:spChg chg="add del mod ord">
          <ac:chgData name="CAA" userId="S::caa@sinpromi.org::fc52d62f-ad50-4a4a-82df-64a90b97236f" providerId="AD" clId="Web-{C7616E40-B131-CDD7-B9EA-BA442ED5D79E}" dt="2025-12-04T13:09:38.258" v="308"/>
          <ac:spMkLst>
            <pc:docMk/>
            <pc:sldMk cId="2862759264" sldId="269"/>
            <ac:spMk id="28" creationId="{0287A6E4-B06D-297D-61DC-73B5E7FED0F6}"/>
          </ac:spMkLst>
        </pc:spChg>
        <pc:spChg chg="add del mod ord">
          <ac:chgData name="CAA" userId="S::caa@sinpromi.org::fc52d62f-ad50-4a4a-82df-64a90b97236f" providerId="AD" clId="Web-{C7616E40-B131-CDD7-B9EA-BA442ED5D79E}" dt="2025-12-04T13:09:38.727" v="309"/>
          <ac:spMkLst>
            <pc:docMk/>
            <pc:sldMk cId="2862759264" sldId="269"/>
            <ac:spMk id="29" creationId="{FB89C4A9-F67E-CD00-2BD4-AB3FE2E14454}"/>
          </ac:spMkLst>
        </pc:spChg>
        <pc:spChg chg="add mod ord">
          <ac:chgData name="CAA" userId="S::caa@sinpromi.org::fc52d62f-ad50-4a4a-82df-64a90b97236f" providerId="AD" clId="Web-{C7616E40-B131-CDD7-B9EA-BA442ED5D79E}" dt="2025-12-04T13:11:03.697" v="336" actId="14100"/>
          <ac:spMkLst>
            <pc:docMk/>
            <pc:sldMk cId="2862759264" sldId="269"/>
            <ac:spMk id="30" creationId="{10D67B27-3BAB-565B-5DEB-B2569DD5FAF3}"/>
          </ac:spMkLst>
        </pc:spChg>
        <pc:spChg chg="add mod ord">
          <ac:chgData name="CAA" userId="S::caa@sinpromi.org::fc52d62f-ad50-4a4a-82df-64a90b97236f" providerId="AD" clId="Web-{C7616E40-B131-CDD7-B9EA-BA442ED5D79E}" dt="2025-12-04T13:11:57.025" v="349" actId="1076"/>
          <ac:spMkLst>
            <pc:docMk/>
            <pc:sldMk cId="2862759264" sldId="269"/>
            <ac:spMk id="31" creationId="{CB3D345E-9352-7BDA-CA6E-65237F603A6D}"/>
          </ac:spMkLst>
        </pc:spChg>
        <pc:spChg chg="add mod ord">
          <ac:chgData name="CAA" userId="S::caa@sinpromi.org::fc52d62f-ad50-4a4a-82df-64a90b97236f" providerId="AD" clId="Web-{C7616E40-B131-CDD7-B9EA-BA442ED5D79E}" dt="2025-12-04T13:11:36.651" v="346"/>
          <ac:spMkLst>
            <pc:docMk/>
            <pc:sldMk cId="2862759264" sldId="269"/>
            <ac:spMk id="32" creationId="{7D6BFCB9-C780-6BAB-92F6-257A38D23085}"/>
          </ac:spMkLst>
        </pc:spChg>
        <pc:spChg chg="add del mod">
          <ac:chgData name="CAA" userId="S::caa@sinpromi.org::fc52d62f-ad50-4a4a-82df-64a90b97236f" providerId="AD" clId="Web-{C7616E40-B131-CDD7-B9EA-BA442ED5D79E}" dt="2025-12-04T13:12:19.338" v="356"/>
          <ac:spMkLst>
            <pc:docMk/>
            <pc:sldMk cId="2862759264" sldId="269"/>
            <ac:spMk id="33" creationId="{93AE7C04-009D-6726-F4C8-A73DC5A352AA}"/>
          </ac:spMkLst>
        </pc:spChg>
        <pc:spChg chg="add mod ord">
          <ac:chgData name="CAA" userId="S::caa@sinpromi.org::fc52d62f-ad50-4a4a-82df-64a90b97236f" providerId="AD" clId="Web-{C7616E40-B131-CDD7-B9EA-BA442ED5D79E}" dt="2025-12-04T13:12:15.479" v="355"/>
          <ac:spMkLst>
            <pc:docMk/>
            <pc:sldMk cId="2862759264" sldId="269"/>
            <ac:spMk id="34" creationId="{C99D7905-DAC1-0FC2-778C-758BB5C51DDD}"/>
          </ac:spMkLst>
        </pc:spChg>
        <pc:spChg chg="add mod ord">
          <ac:chgData name="CAA" userId="S::caa@sinpromi.org::fc52d62f-ad50-4a4a-82df-64a90b97236f" providerId="AD" clId="Web-{C7616E40-B131-CDD7-B9EA-BA442ED5D79E}" dt="2025-12-04T13:12:45.010" v="361"/>
          <ac:spMkLst>
            <pc:docMk/>
            <pc:sldMk cId="2862759264" sldId="269"/>
            <ac:spMk id="35" creationId="{6284C0E0-16DA-FB56-17DC-E96DCA7C649C}"/>
          </ac:spMkLst>
        </pc:spChg>
        <pc:spChg chg="add mod ord">
          <ac:chgData name="CAA" userId="S::caa@sinpromi.org::fc52d62f-ad50-4a4a-82df-64a90b97236f" providerId="AD" clId="Web-{C7616E40-B131-CDD7-B9EA-BA442ED5D79E}" dt="2025-12-04T13:13:17.245" v="367"/>
          <ac:spMkLst>
            <pc:docMk/>
            <pc:sldMk cId="2862759264" sldId="269"/>
            <ac:spMk id="36" creationId="{9C4D2826-726A-F757-2639-65DD190543CF}"/>
          </ac:spMkLst>
        </pc:spChg>
        <pc:spChg chg="add mod">
          <ac:chgData name="CAA" userId="S::caa@sinpromi.org::fc52d62f-ad50-4a4a-82df-64a90b97236f" providerId="AD" clId="Web-{C7616E40-B131-CDD7-B9EA-BA442ED5D79E}" dt="2025-12-04T13:25:54.073" v="447" actId="1076"/>
          <ac:spMkLst>
            <pc:docMk/>
            <pc:sldMk cId="2862759264" sldId="269"/>
            <ac:spMk id="37" creationId="{CDB6C662-A18F-E719-9A01-7021E21B5FD0}"/>
          </ac:spMkLst>
        </pc:spChg>
        <pc:picChg chg="add del mod ord modCrop">
          <ac:chgData name="CAA" userId="S::caa@sinpromi.org::fc52d62f-ad50-4a4a-82df-64a90b97236f" providerId="AD" clId="Web-{C7616E40-B131-CDD7-B9EA-BA442ED5D79E}" dt="2025-12-04T12:57:53.995" v="164"/>
          <ac:picMkLst>
            <pc:docMk/>
            <pc:sldMk cId="2862759264" sldId="269"/>
            <ac:picMk id="8" creationId="{B5F600CB-B963-9F95-DDD8-7BF15660B6D2}"/>
          </ac:picMkLst>
        </pc:picChg>
        <pc:picChg chg="add mod modCrop">
          <ac:chgData name="CAA" userId="S::caa@sinpromi.org::fc52d62f-ad50-4a4a-82df-64a90b97236f" providerId="AD" clId="Web-{C7616E40-B131-CDD7-B9EA-BA442ED5D79E}" dt="2025-12-04T13:10:07.993" v="321" actId="1076"/>
          <ac:picMkLst>
            <pc:docMk/>
            <pc:sldMk cId="2862759264" sldId="269"/>
            <ac:picMk id="11" creationId="{ACCDD295-394E-A3FE-9BAF-BCB9CEDDF9F2}"/>
          </ac:picMkLst>
        </pc:picChg>
        <pc:picChg chg="add mod modCrop">
          <ac:chgData name="CAA" userId="S::caa@sinpromi.org::fc52d62f-ad50-4a4a-82df-64a90b97236f" providerId="AD" clId="Web-{C7616E40-B131-CDD7-B9EA-BA442ED5D79E}" dt="2025-12-04T13:11:57.041" v="350" actId="1076"/>
          <ac:picMkLst>
            <pc:docMk/>
            <pc:sldMk cId="2862759264" sldId="269"/>
            <ac:picMk id="17" creationId="{CD391B72-D5BA-FD52-60FB-F8F8930D1BA1}"/>
          </ac:picMkLst>
        </pc:picChg>
        <pc:picChg chg="add mod modCrop">
          <ac:chgData name="CAA" userId="S::caa@sinpromi.org::fc52d62f-ad50-4a4a-82df-64a90b97236f" providerId="AD" clId="Web-{C7616E40-B131-CDD7-B9EA-BA442ED5D79E}" dt="2025-12-04T13:10:14.399" v="323" actId="1076"/>
          <ac:picMkLst>
            <pc:docMk/>
            <pc:sldMk cId="2862759264" sldId="269"/>
            <ac:picMk id="19" creationId="{E71E2C97-4E2A-80BE-4163-C319A09B016A}"/>
          </ac:picMkLst>
        </pc:picChg>
        <pc:picChg chg="add mod modCrop">
          <ac:chgData name="CAA" userId="S::caa@sinpromi.org::fc52d62f-ad50-4a4a-82df-64a90b97236f" providerId="AD" clId="Web-{C7616E40-B131-CDD7-B9EA-BA442ED5D79E}" dt="2025-12-04T13:10:03.993" v="320" actId="1076"/>
          <ac:picMkLst>
            <pc:docMk/>
            <pc:sldMk cId="2862759264" sldId="269"/>
            <ac:picMk id="21" creationId="{894DB120-FD1C-4FBE-2B0F-56653378F3FF}"/>
          </ac:picMkLst>
        </pc:picChg>
        <pc:picChg chg="add mod modCrop">
          <ac:chgData name="CAA" userId="S::caa@sinpromi.org::fc52d62f-ad50-4a4a-82df-64a90b97236f" providerId="AD" clId="Web-{C7616E40-B131-CDD7-B9EA-BA442ED5D79E}" dt="2025-12-04T13:13:19.980" v="368" actId="14100"/>
          <ac:picMkLst>
            <pc:docMk/>
            <pc:sldMk cId="2862759264" sldId="269"/>
            <ac:picMk id="23" creationId="{814FFF38-F60D-B354-20BD-D63E90B24A00}"/>
          </ac:picMkLst>
        </pc:picChg>
        <pc:picChg chg="add mod modCrop">
          <ac:chgData name="CAA" userId="S::caa@sinpromi.org::fc52d62f-ad50-4a4a-82df-64a90b97236f" providerId="AD" clId="Web-{C7616E40-B131-CDD7-B9EA-BA442ED5D79E}" dt="2025-12-04T13:12:51.714" v="362" actId="1076"/>
          <ac:picMkLst>
            <pc:docMk/>
            <pc:sldMk cId="2862759264" sldId="269"/>
            <ac:picMk id="25" creationId="{EBE15E57-B263-81E2-3BD4-EFD674CA4743}"/>
          </ac:picMkLst>
        </pc:picChg>
      </pc:sldChg>
      <pc:sldChg chg="delSp add del ord replId">
        <pc:chgData name="CAA" userId="S::caa@sinpromi.org::fc52d62f-ad50-4a4a-82df-64a90b97236f" providerId="AD" clId="Web-{C7616E40-B131-CDD7-B9EA-BA442ED5D79E}" dt="2025-12-04T13:23:26.007" v="397"/>
        <pc:sldMkLst>
          <pc:docMk/>
          <pc:sldMk cId="4153188725" sldId="270"/>
        </pc:sldMkLst>
        <pc:picChg chg="del">
          <ac:chgData name="CAA" userId="S::caa@sinpromi.org::fc52d62f-ad50-4a4a-82df-64a90b97236f" providerId="AD" clId="Web-{C7616E40-B131-CDD7-B9EA-BA442ED5D79E}" dt="2025-12-04T13:16:58.491" v="384"/>
          <ac:picMkLst>
            <pc:docMk/>
            <pc:sldMk cId="4153188725" sldId="270"/>
            <ac:picMk id="5" creationId="{4DFB08A3-CD7B-E1FB-F396-A9ACC71A4C65}"/>
          </ac:picMkLst>
        </pc:picChg>
      </pc:sldChg>
    </pc:docChg>
  </pc:docChgLst>
  <pc:docChgLst>
    <pc:chgData name="CAA" userId="S::caa@sinpromi.org::fc52d62f-ad50-4a4a-82df-64a90b97236f" providerId="AD" clId="Web-{EAA94B00-9F0D-9FE0-3746-A6CF1FDE42CF}"/>
    <pc:docChg chg="modSld modMainMaster">
      <pc:chgData name="CAA" userId="S::caa@sinpromi.org::fc52d62f-ad50-4a4a-82df-64a90b97236f" providerId="AD" clId="Web-{EAA94B00-9F0D-9FE0-3746-A6CF1FDE42CF}" dt="2025-12-05T09:44:19.653" v="162" actId="1076"/>
      <pc:docMkLst>
        <pc:docMk/>
      </pc:docMkLst>
      <pc:sldChg chg="modSp mod setBg">
        <pc:chgData name="CAA" userId="S::caa@sinpromi.org::fc52d62f-ad50-4a4a-82df-64a90b97236f" providerId="AD" clId="Web-{EAA94B00-9F0D-9FE0-3746-A6CF1FDE42CF}" dt="2025-12-05T09:28:06.838" v="149"/>
        <pc:sldMkLst>
          <pc:docMk/>
          <pc:sldMk cId="2406273178" sldId="256"/>
        </pc:sldMkLst>
        <pc:spChg chg="mod">
          <ac:chgData name="CAA" userId="S::caa@sinpromi.org::fc52d62f-ad50-4a4a-82df-64a90b97236f" providerId="AD" clId="Web-{EAA94B00-9F0D-9FE0-3746-A6CF1FDE42CF}" dt="2025-12-05T09:27:22.118" v="144" actId="1076"/>
          <ac:spMkLst>
            <pc:docMk/>
            <pc:sldMk cId="2406273178" sldId="256"/>
            <ac:spMk id="3" creationId="{582B0F79-4E75-6903-EF47-8E0416CA1ABE}"/>
          </ac:spMkLst>
        </pc:spChg>
      </pc:sldChg>
      <pc:sldChg chg="addSp modSp mod modMedia addAnim">
        <pc:chgData name="CAA" userId="S::caa@sinpromi.org::fc52d62f-ad50-4a4a-82df-64a90b97236f" providerId="AD" clId="Web-{EAA94B00-9F0D-9FE0-3746-A6CF1FDE42CF}" dt="2025-12-05T09:28:01.619" v="148"/>
        <pc:sldMkLst>
          <pc:docMk/>
          <pc:sldMk cId="2421340183" sldId="257"/>
        </pc:sldMkLst>
        <pc:picChg chg="add mod">
          <ac:chgData name="CAA" userId="S::caa@sinpromi.org::fc52d62f-ad50-4a4a-82df-64a90b97236f" providerId="AD" clId="Web-{EAA94B00-9F0D-9FE0-3746-A6CF1FDE42CF}" dt="2025-12-05T09:25:54.335" v="140"/>
          <ac:picMkLst>
            <pc:docMk/>
            <pc:sldMk cId="2421340183" sldId="257"/>
            <ac:picMk id="6" creationId="{CCDD6DA6-9839-CA88-E342-6352FE4B0A4B}"/>
          </ac:picMkLst>
        </pc:picChg>
      </pc:sldChg>
      <pc:sldChg chg="mod">
        <pc:chgData name="CAA" userId="S::caa@sinpromi.org::fc52d62f-ad50-4a4a-82df-64a90b97236f" providerId="AD" clId="Web-{EAA94B00-9F0D-9FE0-3746-A6CF1FDE42CF}" dt="2025-12-05T09:28:01.619" v="148"/>
        <pc:sldMkLst>
          <pc:docMk/>
          <pc:sldMk cId="3187929857" sldId="258"/>
        </pc:sldMkLst>
      </pc:sldChg>
      <pc:sldChg chg="addSp delSp modSp mod modMedia addAnim delAnim">
        <pc:chgData name="CAA" userId="S::caa@sinpromi.org::fc52d62f-ad50-4a4a-82df-64a90b97236f" providerId="AD" clId="Web-{EAA94B00-9F0D-9FE0-3746-A6CF1FDE42CF}" dt="2025-12-05T09:28:01.619" v="148"/>
        <pc:sldMkLst>
          <pc:docMk/>
          <pc:sldMk cId="4003398475" sldId="259"/>
        </pc:sldMkLst>
        <pc:picChg chg="add del mod">
          <ac:chgData name="CAA" userId="S::caa@sinpromi.org::fc52d62f-ad50-4a4a-82df-64a90b97236f" providerId="AD" clId="Web-{EAA94B00-9F0D-9FE0-3746-A6CF1FDE42CF}" dt="2025-12-05T09:14:15.774" v="110"/>
          <ac:picMkLst>
            <pc:docMk/>
            <pc:sldMk cId="4003398475" sldId="259"/>
            <ac:picMk id="3" creationId="{B0B9CC23-A166-E6A7-20E1-A26540DEB89B}"/>
          </ac:picMkLst>
        </pc:picChg>
        <pc:picChg chg="add del mod">
          <ac:chgData name="CAA" userId="S::caa@sinpromi.org::fc52d62f-ad50-4a4a-82df-64a90b97236f" providerId="AD" clId="Web-{EAA94B00-9F0D-9FE0-3746-A6CF1FDE42CF}" dt="2025-12-05T09:15:14.837" v="118"/>
          <ac:picMkLst>
            <pc:docMk/>
            <pc:sldMk cId="4003398475" sldId="259"/>
            <ac:picMk id="5" creationId="{0FF37033-3A1D-B24A-E9EC-03EF739C7A97}"/>
          </ac:picMkLst>
        </pc:picChg>
        <pc:picChg chg="add mod">
          <ac:chgData name="CAA" userId="S::caa@sinpromi.org::fc52d62f-ad50-4a4a-82df-64a90b97236f" providerId="AD" clId="Web-{EAA94B00-9F0D-9FE0-3746-A6CF1FDE42CF}" dt="2025-12-05T09:16:34.822" v="128"/>
          <ac:picMkLst>
            <pc:docMk/>
            <pc:sldMk cId="4003398475" sldId="259"/>
            <ac:picMk id="7" creationId="{5192D977-7EB0-7980-B771-B61A5A282E9B}"/>
          </ac:picMkLst>
        </pc:picChg>
      </pc:sldChg>
      <pc:sldChg chg="addSp modSp mod">
        <pc:chgData name="CAA" userId="S::caa@sinpromi.org::fc52d62f-ad50-4a4a-82df-64a90b97236f" providerId="AD" clId="Web-{EAA94B00-9F0D-9FE0-3746-A6CF1FDE42CF}" dt="2025-12-05T09:28:01.619" v="148"/>
        <pc:sldMkLst>
          <pc:docMk/>
          <pc:sldMk cId="188873908" sldId="260"/>
        </pc:sldMkLst>
        <pc:spChg chg="add ord">
          <ac:chgData name="CAA" userId="S::caa@sinpromi.org::fc52d62f-ad50-4a4a-82df-64a90b97236f" providerId="AD" clId="Web-{EAA94B00-9F0D-9FE0-3746-A6CF1FDE42CF}" dt="2025-12-05T08:20:37.792" v="2"/>
          <ac:spMkLst>
            <pc:docMk/>
            <pc:sldMk cId="188873908" sldId="260"/>
            <ac:spMk id="7" creationId="{A07D6FAE-15D5-3057-0B70-BF0C471FDFE3}"/>
          </ac:spMkLst>
        </pc:spChg>
        <pc:spChg chg="add ord">
          <ac:chgData name="CAA" userId="S::caa@sinpromi.org::fc52d62f-ad50-4a4a-82df-64a90b97236f" providerId="AD" clId="Web-{EAA94B00-9F0D-9FE0-3746-A6CF1FDE42CF}" dt="2025-12-05T08:20:37.901" v="6"/>
          <ac:spMkLst>
            <pc:docMk/>
            <pc:sldMk cId="188873908" sldId="260"/>
            <ac:spMk id="9" creationId="{50F359FA-D98E-B2E9-67F8-39D0C922ECBF}"/>
          </ac:spMkLst>
        </pc:spChg>
        <pc:spChg chg="add mod">
          <ac:chgData name="CAA" userId="S::caa@sinpromi.org::fc52d62f-ad50-4a4a-82df-64a90b97236f" providerId="AD" clId="Web-{EAA94B00-9F0D-9FE0-3746-A6CF1FDE42CF}" dt="2025-12-05T08:22:05.715" v="40" actId="14100"/>
          <ac:spMkLst>
            <pc:docMk/>
            <pc:sldMk cId="188873908" sldId="260"/>
            <ac:spMk id="11" creationId="{B819C74B-4B6C-2221-4C3D-51DA7E8D4529}"/>
          </ac:spMkLst>
        </pc:spChg>
        <pc:picChg chg="mod">
          <ac:chgData name="CAA" userId="S::caa@sinpromi.org::fc52d62f-ad50-4a4a-82df-64a90b97236f" providerId="AD" clId="Web-{EAA94B00-9F0D-9FE0-3746-A6CF1FDE42CF}" dt="2025-12-05T08:44:42.513" v="108"/>
          <ac:picMkLst>
            <pc:docMk/>
            <pc:sldMk cId="188873908" sldId="260"/>
            <ac:picMk id="2" creationId="{507AA403-3CF9-ED08-9A79-DCAB1629E917}"/>
          </ac:picMkLst>
        </pc:picChg>
      </pc:sldChg>
      <pc:sldChg chg="addSp modSp mod modMedia addAnim">
        <pc:chgData name="CAA" userId="S::caa@sinpromi.org::fc52d62f-ad50-4a4a-82df-64a90b97236f" providerId="AD" clId="Web-{EAA94B00-9F0D-9FE0-3746-A6CF1FDE42CF}" dt="2025-12-05T09:28:01.619" v="148"/>
        <pc:sldMkLst>
          <pc:docMk/>
          <pc:sldMk cId="2694150928" sldId="261"/>
        </pc:sldMkLst>
        <pc:picChg chg="add mod">
          <ac:chgData name="CAA" userId="S::caa@sinpromi.org::fc52d62f-ad50-4a4a-82df-64a90b97236f" providerId="AD" clId="Web-{EAA94B00-9F0D-9FE0-3746-A6CF1FDE42CF}" dt="2025-12-05T09:21:58.078" v="136"/>
          <ac:picMkLst>
            <pc:docMk/>
            <pc:sldMk cId="2694150928" sldId="261"/>
            <ac:picMk id="4" creationId="{EA07D5DA-6FA6-FE7F-087C-7BC9FF632C08}"/>
          </ac:picMkLst>
        </pc:picChg>
      </pc:sldChg>
      <pc:sldChg chg="addSp modSp mod">
        <pc:chgData name="CAA" userId="S::caa@sinpromi.org::fc52d62f-ad50-4a4a-82df-64a90b97236f" providerId="AD" clId="Web-{EAA94B00-9F0D-9FE0-3746-A6CF1FDE42CF}" dt="2025-12-05T09:28:01.619" v="148"/>
        <pc:sldMkLst>
          <pc:docMk/>
          <pc:sldMk cId="2706368406" sldId="262"/>
        </pc:sldMkLst>
        <pc:spChg chg="add ord">
          <ac:chgData name="CAA" userId="S::caa@sinpromi.org::fc52d62f-ad50-4a4a-82df-64a90b97236f" providerId="AD" clId="Web-{EAA94B00-9F0D-9FE0-3746-A6CF1FDE42CF}" dt="2025-12-05T08:20:50.729" v="16"/>
          <ac:spMkLst>
            <pc:docMk/>
            <pc:sldMk cId="2706368406" sldId="262"/>
            <ac:spMk id="7" creationId="{401E5449-8AB2-732D-3A06-66BDAEBA2AE7}"/>
          </ac:spMkLst>
        </pc:spChg>
        <pc:spChg chg="add ord">
          <ac:chgData name="CAA" userId="S::caa@sinpromi.org::fc52d62f-ad50-4a4a-82df-64a90b97236f" providerId="AD" clId="Web-{EAA94B00-9F0D-9FE0-3746-A6CF1FDE42CF}" dt="2025-12-05T08:20:50.839" v="20"/>
          <ac:spMkLst>
            <pc:docMk/>
            <pc:sldMk cId="2706368406" sldId="262"/>
            <ac:spMk id="9" creationId="{E53DA752-4A55-3F20-786E-79BCD3A65046}"/>
          </ac:spMkLst>
        </pc:spChg>
        <pc:spChg chg="add mod">
          <ac:chgData name="CAA" userId="S::caa@sinpromi.org::fc52d62f-ad50-4a4a-82df-64a90b97236f" providerId="AD" clId="Web-{EAA94B00-9F0D-9FE0-3746-A6CF1FDE42CF}" dt="2025-12-05T08:32:00.476" v="63" actId="20577"/>
          <ac:spMkLst>
            <pc:docMk/>
            <pc:sldMk cId="2706368406" sldId="262"/>
            <ac:spMk id="11" creationId="{25A60110-85E5-E88A-615C-BA43A6A3A6C9}"/>
          </ac:spMkLst>
        </pc:spChg>
        <pc:picChg chg="mod">
          <ac:chgData name="CAA" userId="S::caa@sinpromi.org::fc52d62f-ad50-4a4a-82df-64a90b97236f" providerId="AD" clId="Web-{EAA94B00-9F0D-9FE0-3746-A6CF1FDE42CF}" dt="2025-12-05T08:21:14.917" v="35"/>
          <ac:picMkLst>
            <pc:docMk/>
            <pc:sldMk cId="2706368406" sldId="262"/>
            <ac:picMk id="2" creationId="{6E15946C-A499-8DBC-D26A-CB298E16C2CB}"/>
          </ac:picMkLst>
        </pc:picChg>
      </pc:sldChg>
      <pc:sldChg chg="addSp delSp modSp mod modMedia addAnim">
        <pc:chgData name="CAA" userId="S::caa@sinpromi.org::fc52d62f-ad50-4a4a-82df-64a90b97236f" providerId="AD" clId="Web-{EAA94B00-9F0D-9FE0-3746-A6CF1FDE42CF}" dt="2025-12-05T09:28:01.619" v="148"/>
        <pc:sldMkLst>
          <pc:docMk/>
          <pc:sldMk cId="1206226919" sldId="263"/>
        </pc:sldMkLst>
        <pc:picChg chg="add del">
          <ac:chgData name="CAA" userId="S::caa@sinpromi.org::fc52d62f-ad50-4a4a-82df-64a90b97236f" providerId="AD" clId="Web-{EAA94B00-9F0D-9FE0-3746-A6CF1FDE42CF}" dt="2025-12-05T09:15:22.946" v="120"/>
          <ac:picMkLst>
            <pc:docMk/>
            <pc:sldMk cId="1206226919" sldId="263"/>
            <ac:picMk id="4" creationId="{0FF37033-3A1D-B24A-E9EC-03EF739C7A97}"/>
          </ac:picMkLst>
        </pc:picChg>
        <pc:picChg chg="add mod">
          <ac:chgData name="CAA" userId="S::caa@sinpromi.org::fc52d62f-ad50-4a4a-82df-64a90b97236f" providerId="AD" clId="Web-{EAA94B00-9F0D-9FE0-3746-A6CF1FDE42CF}" dt="2025-12-05T09:15:36.525" v="124"/>
          <ac:picMkLst>
            <pc:docMk/>
            <pc:sldMk cId="1206226919" sldId="263"/>
            <ac:picMk id="6" creationId="{1901C850-3E21-A3AF-AE50-67CBA957C0DD}"/>
          </ac:picMkLst>
        </pc:picChg>
      </pc:sldChg>
      <pc:sldChg chg="addSp modSp mod">
        <pc:chgData name="CAA" userId="S::caa@sinpromi.org::fc52d62f-ad50-4a4a-82df-64a90b97236f" providerId="AD" clId="Web-{EAA94B00-9F0D-9FE0-3746-A6CF1FDE42CF}" dt="2025-12-05T09:28:01.619" v="148"/>
        <pc:sldMkLst>
          <pc:docMk/>
          <pc:sldMk cId="2012635459" sldId="264"/>
        </pc:sldMkLst>
        <pc:spChg chg="add ord">
          <ac:chgData name="CAA" userId="S::caa@sinpromi.org::fc52d62f-ad50-4a4a-82df-64a90b97236f" providerId="AD" clId="Web-{EAA94B00-9F0D-9FE0-3746-A6CF1FDE42CF}" dt="2025-12-05T08:20:44.182" v="9"/>
          <ac:spMkLst>
            <pc:docMk/>
            <pc:sldMk cId="2012635459" sldId="264"/>
            <ac:spMk id="7" creationId="{8CC35BCD-1390-20BE-18C0-523B8CA598CB}"/>
          </ac:spMkLst>
        </pc:spChg>
        <pc:spChg chg="add ord">
          <ac:chgData name="CAA" userId="S::caa@sinpromi.org::fc52d62f-ad50-4a4a-82df-64a90b97236f" providerId="AD" clId="Web-{EAA94B00-9F0D-9FE0-3746-A6CF1FDE42CF}" dt="2025-12-05T08:20:44.307" v="13"/>
          <ac:spMkLst>
            <pc:docMk/>
            <pc:sldMk cId="2012635459" sldId="264"/>
            <ac:spMk id="9" creationId="{3BAC3915-E6C3-3133-26D8-C41034F93F4D}"/>
          </ac:spMkLst>
        </pc:spChg>
        <pc:spChg chg="add mod">
          <ac:chgData name="CAA" userId="S::caa@sinpromi.org::fc52d62f-ad50-4a4a-82df-64a90b97236f" providerId="AD" clId="Web-{EAA94B00-9F0D-9FE0-3746-A6CF1FDE42CF}" dt="2025-12-05T08:31:46.819" v="58" actId="1076"/>
          <ac:spMkLst>
            <pc:docMk/>
            <pc:sldMk cId="2012635459" sldId="264"/>
            <ac:spMk id="11" creationId="{857807FA-D785-694E-334C-6E767D8007D3}"/>
          </ac:spMkLst>
        </pc:spChg>
      </pc:sldChg>
      <pc:sldChg chg="addSp modSp mod modMedia addAnim">
        <pc:chgData name="CAA" userId="S::caa@sinpromi.org::fc52d62f-ad50-4a4a-82df-64a90b97236f" providerId="AD" clId="Web-{EAA94B00-9F0D-9FE0-3746-A6CF1FDE42CF}" dt="2025-12-05T09:28:01.619" v="148"/>
        <pc:sldMkLst>
          <pc:docMk/>
          <pc:sldMk cId="718604205" sldId="265"/>
        </pc:sldMkLst>
        <pc:picChg chg="add mod">
          <ac:chgData name="CAA" userId="S::caa@sinpromi.org::fc52d62f-ad50-4a4a-82df-64a90b97236f" providerId="AD" clId="Web-{EAA94B00-9F0D-9FE0-3746-A6CF1FDE42CF}" dt="2025-12-05T09:19:29.992" v="132"/>
          <ac:picMkLst>
            <pc:docMk/>
            <pc:sldMk cId="718604205" sldId="265"/>
            <ac:picMk id="4" creationId="{011BE5CD-F5B7-3BDE-03BD-F3B0F657897D}"/>
          </ac:picMkLst>
        </pc:picChg>
      </pc:sldChg>
      <pc:sldChg chg="addSp modSp mod">
        <pc:chgData name="CAA" userId="S::caa@sinpromi.org::fc52d62f-ad50-4a4a-82df-64a90b97236f" providerId="AD" clId="Web-{EAA94B00-9F0D-9FE0-3746-A6CF1FDE42CF}" dt="2025-12-05T09:28:01.619" v="148"/>
        <pc:sldMkLst>
          <pc:docMk/>
          <pc:sldMk cId="52943813" sldId="266"/>
        </pc:sldMkLst>
        <pc:spChg chg="add ord">
          <ac:chgData name="CAA" userId="S::caa@sinpromi.org::fc52d62f-ad50-4a4a-82df-64a90b97236f" providerId="AD" clId="Web-{EAA94B00-9F0D-9FE0-3746-A6CF1FDE42CF}" dt="2025-12-05T08:21:02.089" v="30"/>
          <ac:spMkLst>
            <pc:docMk/>
            <pc:sldMk cId="52943813" sldId="266"/>
            <ac:spMk id="7" creationId="{D58FCFC7-0BD4-057F-63CA-4F001D351FC8}"/>
          </ac:spMkLst>
        </pc:spChg>
        <pc:spChg chg="add ord">
          <ac:chgData name="CAA" userId="S::caa@sinpromi.org::fc52d62f-ad50-4a4a-82df-64a90b97236f" providerId="AD" clId="Web-{EAA94B00-9F0D-9FE0-3746-A6CF1FDE42CF}" dt="2025-12-05T08:21:02.183" v="34"/>
          <ac:spMkLst>
            <pc:docMk/>
            <pc:sldMk cId="52943813" sldId="266"/>
            <ac:spMk id="9" creationId="{709E5DDD-4D16-251B-093E-16ABF1C9687B}"/>
          </ac:spMkLst>
        </pc:spChg>
        <pc:spChg chg="add">
          <ac:chgData name="CAA" userId="S::caa@sinpromi.org::fc52d62f-ad50-4a4a-82df-64a90b97236f" providerId="AD" clId="Web-{EAA94B00-9F0D-9FE0-3746-A6CF1FDE42CF}" dt="2025-12-05T08:32:44.962" v="68"/>
          <ac:spMkLst>
            <pc:docMk/>
            <pc:sldMk cId="52943813" sldId="266"/>
            <ac:spMk id="11" creationId="{D2B6D7E7-C40E-A409-1D2C-E7DE3FF24515}"/>
          </ac:spMkLst>
        </pc:spChg>
      </pc:sldChg>
      <pc:sldChg chg="addSp modSp mod modMedia addAnim">
        <pc:chgData name="CAA" userId="S::caa@sinpromi.org::fc52d62f-ad50-4a4a-82df-64a90b97236f" providerId="AD" clId="Web-{EAA94B00-9F0D-9FE0-3746-A6CF1FDE42CF}" dt="2025-12-05T09:28:01.619" v="148"/>
        <pc:sldMkLst>
          <pc:docMk/>
          <pc:sldMk cId="2474983315" sldId="267"/>
        </pc:sldMkLst>
        <pc:picChg chg="add mod">
          <ac:chgData name="CAA" userId="S::caa@sinpromi.org::fc52d62f-ad50-4a4a-82df-64a90b97236f" providerId="AD" clId="Web-{EAA94B00-9F0D-9FE0-3746-A6CF1FDE42CF}" dt="2025-12-05T09:14:45.133" v="115"/>
          <ac:picMkLst>
            <pc:docMk/>
            <pc:sldMk cId="2474983315" sldId="267"/>
            <ac:picMk id="4" creationId="{492D156D-1C76-1461-6666-571B077976FE}"/>
          </ac:picMkLst>
        </pc:picChg>
      </pc:sldChg>
      <pc:sldChg chg="addSp modSp mod">
        <pc:chgData name="CAA" userId="S::caa@sinpromi.org::fc52d62f-ad50-4a4a-82df-64a90b97236f" providerId="AD" clId="Web-{EAA94B00-9F0D-9FE0-3746-A6CF1FDE42CF}" dt="2025-12-05T09:28:01.619" v="148"/>
        <pc:sldMkLst>
          <pc:docMk/>
          <pc:sldMk cId="2674450532" sldId="268"/>
        </pc:sldMkLst>
        <pc:spChg chg="add ord">
          <ac:chgData name="CAA" userId="S::caa@sinpromi.org::fc52d62f-ad50-4a4a-82df-64a90b97236f" providerId="AD" clId="Web-{EAA94B00-9F0D-9FE0-3746-A6CF1FDE42CF}" dt="2025-12-05T08:20:56.448" v="23"/>
          <ac:spMkLst>
            <pc:docMk/>
            <pc:sldMk cId="2674450532" sldId="268"/>
            <ac:spMk id="7" creationId="{08DA5403-C8DB-EED5-A4CE-7A10877242EE}"/>
          </ac:spMkLst>
        </pc:spChg>
        <pc:spChg chg="add ord">
          <ac:chgData name="CAA" userId="S::caa@sinpromi.org::fc52d62f-ad50-4a4a-82df-64a90b97236f" providerId="AD" clId="Web-{EAA94B00-9F0D-9FE0-3746-A6CF1FDE42CF}" dt="2025-12-05T08:20:56.542" v="27"/>
          <ac:spMkLst>
            <pc:docMk/>
            <pc:sldMk cId="2674450532" sldId="268"/>
            <ac:spMk id="9" creationId="{A6F166C6-7BA5-894C-DFE9-A1ACAA21722F}"/>
          </ac:spMkLst>
        </pc:spChg>
        <pc:spChg chg="add mod">
          <ac:chgData name="CAA" userId="S::caa@sinpromi.org::fc52d62f-ad50-4a4a-82df-64a90b97236f" providerId="AD" clId="Web-{EAA94B00-9F0D-9FE0-3746-A6CF1FDE42CF}" dt="2025-12-05T08:32:18.164" v="67" actId="1076"/>
          <ac:spMkLst>
            <pc:docMk/>
            <pc:sldMk cId="2674450532" sldId="268"/>
            <ac:spMk id="11" creationId="{2E696DB3-B4F9-49B5-3188-B51F437C177D}"/>
          </ac:spMkLst>
        </pc:spChg>
        <pc:picChg chg="mod">
          <ac:chgData name="CAA" userId="S::caa@sinpromi.org::fc52d62f-ad50-4a4a-82df-64a90b97236f" providerId="AD" clId="Web-{EAA94B00-9F0D-9FE0-3746-A6CF1FDE42CF}" dt="2025-12-05T08:41:53.939" v="106"/>
          <ac:picMkLst>
            <pc:docMk/>
            <pc:sldMk cId="2674450532" sldId="268"/>
            <ac:picMk id="2" creationId="{EFFC046C-731E-986D-6A7E-FC72C6662232}"/>
          </ac:picMkLst>
        </pc:picChg>
      </pc:sldChg>
      <pc:sldChg chg="addSp modSp mod setBg">
        <pc:chgData name="CAA" userId="S::caa@sinpromi.org::fc52d62f-ad50-4a4a-82df-64a90b97236f" providerId="AD" clId="Web-{EAA94B00-9F0D-9FE0-3746-A6CF1FDE42CF}" dt="2025-12-05T09:44:19.653" v="162" actId="1076"/>
        <pc:sldMkLst>
          <pc:docMk/>
          <pc:sldMk cId="2862759264" sldId="269"/>
        </pc:sldMkLst>
        <pc:spChg chg="add mod">
          <ac:chgData name="CAA" userId="S::caa@sinpromi.org::fc52d62f-ad50-4a4a-82df-64a90b97236f" providerId="AD" clId="Web-{EAA94B00-9F0D-9FE0-3746-A6CF1FDE42CF}" dt="2025-12-05T09:44:19.653" v="162" actId="1076"/>
          <ac:spMkLst>
            <pc:docMk/>
            <pc:sldMk cId="2862759264" sldId="269"/>
            <ac:spMk id="8" creationId="{1CFEE8DD-E2CE-1A23-59BA-5F162ACB9B31}"/>
          </ac:spMkLst>
        </pc:spChg>
        <pc:spChg chg="add mod">
          <ac:chgData name="CAA" userId="S::caa@sinpromi.org::fc52d62f-ad50-4a4a-82df-64a90b97236f" providerId="AD" clId="Web-{EAA94B00-9F0D-9FE0-3746-A6CF1FDE42CF}" dt="2025-12-05T09:27:30.743" v="146" actId="1076"/>
          <ac:spMkLst>
            <pc:docMk/>
            <pc:sldMk cId="2862759264" sldId="269"/>
            <ac:spMk id="10" creationId="{84E69A38-6C57-3632-D591-D8CACAC2771F}"/>
          </ac:spMkLst>
        </pc:spChg>
        <pc:spChg chg="add mod">
          <ac:chgData name="CAA" userId="S::caa@sinpromi.org::fc52d62f-ad50-4a4a-82df-64a90b97236f" providerId="AD" clId="Web-{EAA94B00-9F0D-9FE0-3746-A6CF1FDE42CF}" dt="2025-12-05T09:31:39.747" v="151" actId="1076"/>
          <ac:spMkLst>
            <pc:docMk/>
            <pc:sldMk cId="2862759264" sldId="269"/>
            <ac:spMk id="12" creationId="{B3B5BADF-C654-A998-5B21-694649FD7A7A}"/>
          </ac:spMkLst>
        </pc:spChg>
      </pc:sldChg>
      <pc:sldMasterChg chg="mod setBg modSldLayout">
        <pc:chgData name="CAA" userId="S::caa@sinpromi.org::fc52d62f-ad50-4a4a-82df-64a90b97236f" providerId="AD" clId="Web-{EAA94B00-9F0D-9FE0-3746-A6CF1FDE42CF}" dt="2025-12-05T09:28:01.619" v="148"/>
        <pc:sldMasterMkLst>
          <pc:docMk/>
          <pc:sldMasterMk cId="2933118997" sldId="2147483648"/>
        </pc:sldMasterMkLst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2288191458" sldId="2147483649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3398174421" sldId="2147483650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2339700568" sldId="2147483651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979029867" sldId="2147483652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1752394269" sldId="2147483653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3630658609" sldId="2147483654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3682375612" sldId="2147483655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1360449816" sldId="2147483656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383603595" sldId="2147483657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541863252" sldId="2147483658"/>
          </pc:sldLayoutMkLst>
        </pc:sldLayoutChg>
        <pc:sldLayoutChg chg="mod">
          <pc:chgData name="CAA" userId="S::caa@sinpromi.org::fc52d62f-ad50-4a4a-82df-64a90b97236f" providerId="AD" clId="Web-{EAA94B00-9F0D-9FE0-3746-A6CF1FDE42CF}" dt="2025-12-05T09:28:01.619" v="148"/>
          <pc:sldLayoutMkLst>
            <pc:docMk/>
            <pc:sldMasterMk cId="2933118997" sldId="2147483648"/>
            <pc:sldLayoutMk cId="2215096201" sldId="2147483659"/>
          </pc:sldLayoutMkLst>
        </pc:sldLayoutChg>
      </pc:sldMasterChg>
    </pc:docChg>
  </pc:docChgLst>
  <pc:docChgLst>
    <pc:chgData name="CAA" userId="S::caa@sinpromi.org::fc52d62f-ad50-4a4a-82df-64a90b97236f" providerId="AD" clId="Web-{97ED5A79-9FD0-01CA-C7DA-27EFF8B8FD65}"/>
    <pc:docChg chg="addSld delSld modSld sldOrd modMainMaster">
      <pc:chgData name="CAA" userId="S::caa@sinpromi.org::fc52d62f-ad50-4a4a-82df-64a90b97236f" providerId="AD" clId="Web-{97ED5A79-9FD0-01CA-C7DA-27EFF8B8FD65}" dt="2025-12-04T11:19:02.142" v="75"/>
      <pc:docMkLst>
        <pc:docMk/>
      </pc:docMkLst>
      <pc:sldChg chg="mod">
        <pc:chgData name="CAA" userId="S::caa@sinpromi.org::fc52d62f-ad50-4a4a-82df-64a90b97236f" providerId="AD" clId="Web-{97ED5A79-9FD0-01CA-C7DA-27EFF8B8FD65}" dt="2025-12-04T10:28:02.587" v="31"/>
        <pc:sldMkLst>
          <pc:docMk/>
          <pc:sldMk cId="2406273178" sldId="256"/>
        </pc:sldMkLst>
      </pc:sldChg>
      <pc:sldChg chg="addSp delSp modSp new mod setBg">
        <pc:chgData name="CAA" userId="S::caa@sinpromi.org::fc52d62f-ad50-4a4a-82df-64a90b97236f" providerId="AD" clId="Web-{97ED5A79-9FD0-01CA-C7DA-27EFF8B8FD65}" dt="2025-12-04T10:28:02.587" v="31"/>
        <pc:sldMkLst>
          <pc:docMk/>
          <pc:sldMk cId="2421340183" sldId="257"/>
        </pc:sldMkLst>
        <pc:spChg chg="del">
          <ac:chgData name="CAA" userId="S::caa@sinpromi.org::fc52d62f-ad50-4a4a-82df-64a90b97236f" providerId="AD" clId="Web-{97ED5A79-9FD0-01CA-C7DA-27EFF8B8FD65}" dt="2025-12-04T10:13:36.344" v="1"/>
          <ac:spMkLst>
            <pc:docMk/>
            <pc:sldMk cId="2421340183" sldId="257"/>
            <ac:spMk id="2" creationId="{6B5058AD-5A18-860C-A97B-5C0E3C9BCA58}"/>
          </ac:spMkLst>
        </pc:spChg>
        <pc:spChg chg="del mod">
          <ac:chgData name="CAA" userId="S::caa@sinpromi.org::fc52d62f-ad50-4a4a-82df-64a90b97236f" providerId="AD" clId="Web-{97ED5A79-9FD0-01CA-C7DA-27EFF8B8FD65}" dt="2025-12-04T10:13:41.688" v="3"/>
          <ac:spMkLst>
            <pc:docMk/>
            <pc:sldMk cId="2421340183" sldId="257"/>
            <ac:spMk id="3" creationId="{BCD803DB-D884-24D9-F7DB-56E29D6A7AEE}"/>
          </ac:spMkLst>
        </pc:spChg>
        <pc:picChg chg="add mod">
          <ac:chgData name="CAA" userId="S::caa@sinpromi.org::fc52d62f-ad50-4a4a-82df-64a90b97236f" providerId="AD" clId="Web-{97ED5A79-9FD0-01CA-C7DA-27EFF8B8FD65}" dt="2025-12-04T10:14:15.689" v="9" actId="1076"/>
          <ac:picMkLst>
            <pc:docMk/>
            <pc:sldMk cId="2421340183" sldId="257"/>
            <ac:picMk id="4" creationId="{344A3FB0-669A-16EF-9995-3B8D935495A6}"/>
          </ac:picMkLst>
        </pc:picChg>
        <pc:picChg chg="add mod">
          <ac:chgData name="CAA" userId="S::caa@sinpromi.org::fc52d62f-ad50-4a4a-82df-64a90b97236f" providerId="AD" clId="Web-{97ED5A79-9FD0-01CA-C7DA-27EFF8B8FD65}" dt="2025-12-04T10:17:25.020" v="16" actId="1076"/>
          <ac:picMkLst>
            <pc:docMk/>
            <pc:sldMk cId="2421340183" sldId="257"/>
            <ac:picMk id="5" creationId="{A60156A1-E1A2-A8EA-EE4E-4777F0037EC0}"/>
          </ac:picMkLst>
        </pc:picChg>
      </pc:sldChg>
      <pc:sldChg chg="new del">
        <pc:chgData name="CAA" userId="S::caa@sinpromi.org::fc52d62f-ad50-4a4a-82df-64a90b97236f" providerId="AD" clId="Web-{97ED5A79-9FD0-01CA-C7DA-27EFF8B8FD65}" dt="2025-12-04T10:13:59.392" v="6"/>
        <pc:sldMkLst>
          <pc:docMk/>
          <pc:sldMk cId="942744145" sldId="258"/>
        </pc:sldMkLst>
      </pc:sldChg>
      <pc:sldChg chg="addSp modSp new mod">
        <pc:chgData name="CAA" userId="S::caa@sinpromi.org::fc52d62f-ad50-4a4a-82df-64a90b97236f" providerId="AD" clId="Web-{97ED5A79-9FD0-01CA-C7DA-27EFF8B8FD65}" dt="2025-12-04T10:28:02.587" v="31"/>
        <pc:sldMkLst>
          <pc:docMk/>
          <pc:sldMk cId="3187929857" sldId="258"/>
        </pc:sldMkLst>
        <pc:picChg chg="add mod">
          <ac:chgData name="CAA" userId="S::caa@sinpromi.org::fc52d62f-ad50-4a4a-82df-64a90b97236f" providerId="AD" clId="Web-{97ED5A79-9FD0-01CA-C7DA-27EFF8B8FD65}" dt="2025-12-04T10:14:19.783" v="10" actId="1076"/>
          <ac:picMkLst>
            <pc:docMk/>
            <pc:sldMk cId="3187929857" sldId="258"/>
            <ac:picMk id="2" creationId="{C68B48B6-0A34-5324-3B1A-B3DD721C1821}"/>
          </ac:picMkLst>
        </pc:picChg>
        <pc:picChg chg="add mod">
          <ac:chgData name="CAA" userId="S::caa@sinpromi.org::fc52d62f-ad50-4a4a-82df-64a90b97236f" providerId="AD" clId="Web-{97ED5A79-9FD0-01CA-C7DA-27EFF8B8FD65}" dt="2025-12-04T10:18:25.365" v="19" actId="1076"/>
          <ac:picMkLst>
            <pc:docMk/>
            <pc:sldMk cId="3187929857" sldId="258"/>
            <ac:picMk id="3" creationId="{22BB183E-46C7-FE12-0560-82D051FD976A}"/>
          </ac:picMkLst>
        </pc:picChg>
      </pc:sldChg>
      <pc:sldChg chg="addSp modSp new mod ord">
        <pc:chgData name="CAA" userId="S::caa@sinpromi.org::fc52d62f-ad50-4a4a-82df-64a90b97236f" providerId="AD" clId="Web-{97ED5A79-9FD0-01CA-C7DA-27EFF8B8FD65}" dt="2025-12-04T11:10:09.338" v="62"/>
        <pc:sldMkLst>
          <pc:docMk/>
          <pc:sldMk cId="4003398475" sldId="259"/>
        </pc:sldMkLst>
        <pc:picChg chg="add mod">
          <ac:chgData name="CAA" userId="S::caa@sinpromi.org::fc52d62f-ad50-4a4a-82df-64a90b97236f" providerId="AD" clId="Web-{97ED5A79-9FD0-01CA-C7DA-27EFF8B8FD65}" dt="2025-12-04T10:27:20.367" v="26" actId="1076"/>
          <ac:picMkLst>
            <pc:docMk/>
            <pc:sldMk cId="4003398475" sldId="259"/>
            <ac:picMk id="2" creationId="{6A1D8604-88DE-4E07-526F-3A88507873C0}"/>
          </ac:picMkLst>
        </pc:picChg>
      </pc:sldChg>
      <pc:sldChg chg="addSp modSp new mod ord">
        <pc:chgData name="CAA" userId="S::caa@sinpromi.org::fc52d62f-ad50-4a4a-82df-64a90b97236f" providerId="AD" clId="Web-{97ED5A79-9FD0-01CA-C7DA-27EFF8B8FD65}" dt="2025-12-04T11:10:10.370" v="63"/>
        <pc:sldMkLst>
          <pc:docMk/>
          <pc:sldMk cId="188873908" sldId="260"/>
        </pc:sldMkLst>
        <pc:picChg chg="add mod">
          <ac:chgData name="CAA" userId="S::caa@sinpromi.org::fc52d62f-ad50-4a4a-82df-64a90b97236f" providerId="AD" clId="Web-{97ED5A79-9FD0-01CA-C7DA-27EFF8B8FD65}" dt="2025-12-04T10:27:15.101" v="24" actId="1076"/>
          <ac:picMkLst>
            <pc:docMk/>
            <pc:sldMk cId="188873908" sldId="260"/>
            <ac:picMk id="2" creationId="{507AA403-3CF9-ED08-9A79-DCAB1629E917}"/>
          </ac:picMkLst>
        </pc:picChg>
      </pc:sldChg>
      <pc:sldChg chg="addSp modSp new mod setBg">
        <pc:chgData name="CAA" userId="S::caa@sinpromi.org::fc52d62f-ad50-4a4a-82df-64a90b97236f" providerId="AD" clId="Web-{97ED5A79-9FD0-01CA-C7DA-27EFF8B8FD65}" dt="2025-12-04T11:10:31.198" v="65"/>
        <pc:sldMkLst>
          <pc:docMk/>
          <pc:sldMk cId="2694150928" sldId="261"/>
        </pc:sldMkLst>
        <pc:picChg chg="add mod">
          <ac:chgData name="CAA" userId="S::caa@sinpromi.org::fc52d62f-ad50-4a4a-82df-64a90b97236f" providerId="AD" clId="Web-{97ED5A79-9FD0-01CA-C7DA-27EFF8B8FD65}" dt="2025-12-04T10:30:21.340" v="34" actId="1076"/>
          <ac:picMkLst>
            <pc:docMk/>
            <pc:sldMk cId="2694150928" sldId="261"/>
            <ac:picMk id="2" creationId="{A87D42AB-3D46-9504-E8F2-7F9A8948FF0A}"/>
          </ac:picMkLst>
        </pc:picChg>
      </pc:sldChg>
      <pc:sldChg chg="addSp modSp new mod setBg">
        <pc:chgData name="CAA" userId="S::caa@sinpromi.org::fc52d62f-ad50-4a4a-82df-64a90b97236f" providerId="AD" clId="Web-{97ED5A79-9FD0-01CA-C7DA-27EFF8B8FD65}" dt="2025-12-04T11:10:48.339" v="67"/>
        <pc:sldMkLst>
          <pc:docMk/>
          <pc:sldMk cId="2706368406" sldId="262"/>
        </pc:sldMkLst>
        <pc:picChg chg="add mod">
          <ac:chgData name="CAA" userId="S::caa@sinpromi.org::fc52d62f-ad50-4a4a-82df-64a90b97236f" providerId="AD" clId="Web-{97ED5A79-9FD0-01CA-C7DA-27EFF8B8FD65}" dt="2025-12-04T10:30:35.325" v="37" actId="1076"/>
          <ac:picMkLst>
            <pc:docMk/>
            <pc:sldMk cId="2706368406" sldId="262"/>
            <ac:picMk id="2" creationId="{6E15946C-A499-8DBC-D26A-CB298E16C2CB}"/>
          </ac:picMkLst>
        </pc:picChg>
      </pc:sldChg>
      <pc:sldChg chg="addSp modSp new ord">
        <pc:chgData name="CAA" userId="S::caa@sinpromi.org::fc52d62f-ad50-4a4a-82df-64a90b97236f" providerId="AD" clId="Web-{97ED5A79-9FD0-01CA-C7DA-27EFF8B8FD65}" dt="2025-12-04T10:40:56.967" v="52"/>
        <pc:sldMkLst>
          <pc:docMk/>
          <pc:sldMk cId="1206226919" sldId="263"/>
        </pc:sldMkLst>
        <pc:picChg chg="add mod">
          <ac:chgData name="CAA" userId="S::caa@sinpromi.org::fc52d62f-ad50-4a4a-82df-64a90b97236f" providerId="AD" clId="Web-{97ED5A79-9FD0-01CA-C7DA-27EFF8B8FD65}" dt="2025-12-04T10:32:51.656" v="40" actId="1076"/>
          <ac:picMkLst>
            <pc:docMk/>
            <pc:sldMk cId="1206226919" sldId="263"/>
            <ac:picMk id="2" creationId="{F3990307-37F1-6C31-2713-D74E9B9C7710}"/>
          </ac:picMkLst>
        </pc:picChg>
      </pc:sldChg>
      <pc:sldChg chg="addSp modSp new ord">
        <pc:chgData name="CAA" userId="S::caa@sinpromi.org::fc52d62f-ad50-4a4a-82df-64a90b97236f" providerId="AD" clId="Web-{97ED5A79-9FD0-01CA-C7DA-27EFF8B8FD65}" dt="2025-12-04T10:41:02.670" v="53"/>
        <pc:sldMkLst>
          <pc:docMk/>
          <pc:sldMk cId="2012635459" sldId="264"/>
        </pc:sldMkLst>
        <pc:picChg chg="add mod">
          <ac:chgData name="CAA" userId="S::caa@sinpromi.org::fc52d62f-ad50-4a4a-82df-64a90b97236f" providerId="AD" clId="Web-{97ED5A79-9FD0-01CA-C7DA-27EFF8B8FD65}" dt="2025-12-04T10:33:13.562" v="44" actId="1076"/>
          <ac:picMkLst>
            <pc:docMk/>
            <pc:sldMk cId="2012635459" sldId="264"/>
            <ac:picMk id="2" creationId="{3B2D93C7-70C7-822E-4684-1A232E5325A7}"/>
          </ac:picMkLst>
        </pc:picChg>
      </pc:sldChg>
      <pc:sldChg chg="addSp modSp new mod setBg">
        <pc:chgData name="CAA" userId="S::caa@sinpromi.org::fc52d62f-ad50-4a4a-82df-64a90b97236f" providerId="AD" clId="Web-{97ED5A79-9FD0-01CA-C7DA-27EFF8B8FD65}" dt="2025-12-04T11:19:02.142" v="75"/>
        <pc:sldMkLst>
          <pc:docMk/>
          <pc:sldMk cId="718604205" sldId="265"/>
        </pc:sldMkLst>
        <pc:picChg chg="add mod">
          <ac:chgData name="CAA" userId="S::caa@sinpromi.org::fc52d62f-ad50-4a4a-82df-64a90b97236f" providerId="AD" clId="Web-{97ED5A79-9FD0-01CA-C7DA-27EFF8B8FD65}" dt="2025-12-04T10:40:26.356" v="49" actId="1076"/>
          <ac:picMkLst>
            <pc:docMk/>
            <pc:sldMk cId="718604205" sldId="265"/>
            <ac:picMk id="2" creationId="{6D42005B-8896-7186-75BB-E515FC36701B}"/>
          </ac:picMkLst>
        </pc:picChg>
      </pc:sldChg>
      <pc:sldChg chg="addSp modSp new mod setBg">
        <pc:chgData name="CAA" userId="S::caa@sinpromi.org::fc52d62f-ad50-4a4a-82df-64a90b97236f" providerId="AD" clId="Web-{97ED5A79-9FD0-01CA-C7DA-27EFF8B8FD65}" dt="2025-12-04T11:18:41.937" v="73"/>
        <pc:sldMkLst>
          <pc:docMk/>
          <pc:sldMk cId="52943813" sldId="266"/>
        </pc:sldMkLst>
        <pc:picChg chg="add mod">
          <ac:chgData name="CAA" userId="S::caa@sinpromi.org::fc52d62f-ad50-4a4a-82df-64a90b97236f" providerId="AD" clId="Web-{97ED5A79-9FD0-01CA-C7DA-27EFF8B8FD65}" dt="2025-12-04T10:40:36.262" v="51" actId="1076"/>
          <ac:picMkLst>
            <pc:docMk/>
            <pc:sldMk cId="52943813" sldId="266"/>
            <ac:picMk id="2" creationId="{D774157D-0B66-E476-7C72-CD9546E808DD}"/>
          </ac:picMkLst>
        </pc:picChg>
      </pc:sldChg>
      <pc:sldChg chg="addSp modSp new mod ord setBg">
        <pc:chgData name="CAA" userId="S::caa@sinpromi.org::fc52d62f-ad50-4a4a-82df-64a90b97236f" providerId="AD" clId="Web-{97ED5A79-9FD0-01CA-C7DA-27EFF8B8FD65}" dt="2025-12-04T11:11:29.324" v="69"/>
        <pc:sldMkLst>
          <pc:docMk/>
          <pc:sldMk cId="2474983315" sldId="267"/>
        </pc:sldMkLst>
        <pc:picChg chg="add mod">
          <ac:chgData name="CAA" userId="S::caa@sinpromi.org::fc52d62f-ad50-4a4a-82df-64a90b97236f" providerId="AD" clId="Web-{97ED5A79-9FD0-01CA-C7DA-27EFF8B8FD65}" dt="2025-12-04T11:09:40.151" v="59" actId="1076"/>
          <ac:picMkLst>
            <pc:docMk/>
            <pc:sldMk cId="2474983315" sldId="267"/>
            <ac:picMk id="2" creationId="{22F95328-6DE3-46E2-252B-2F1F31B6EB71}"/>
          </ac:picMkLst>
        </pc:picChg>
      </pc:sldChg>
      <pc:sldChg chg="addSp modSp new mod setBg">
        <pc:chgData name="CAA" userId="S::caa@sinpromi.org::fc52d62f-ad50-4a4a-82df-64a90b97236f" providerId="AD" clId="Web-{97ED5A79-9FD0-01CA-C7DA-27EFF8B8FD65}" dt="2025-12-04T11:11:43.855" v="71"/>
        <pc:sldMkLst>
          <pc:docMk/>
          <pc:sldMk cId="2674450532" sldId="268"/>
        </pc:sldMkLst>
        <pc:picChg chg="add mod">
          <ac:chgData name="CAA" userId="S::caa@sinpromi.org::fc52d62f-ad50-4a4a-82df-64a90b97236f" providerId="AD" clId="Web-{97ED5A79-9FD0-01CA-C7DA-27EFF8B8FD65}" dt="2025-12-04T11:09:50.182" v="61" actId="1076"/>
          <ac:picMkLst>
            <pc:docMk/>
            <pc:sldMk cId="2674450532" sldId="268"/>
            <ac:picMk id="2" creationId="{EFFC046C-731E-986D-6A7E-FC72C6662232}"/>
          </ac:picMkLst>
        </pc:picChg>
      </pc:sldChg>
      <pc:sldMasterChg chg="mod setBg modSldLayout">
        <pc:chgData name="CAA" userId="S::caa@sinpromi.org::fc52d62f-ad50-4a4a-82df-64a90b97236f" providerId="AD" clId="Web-{97ED5A79-9FD0-01CA-C7DA-27EFF8B8FD65}" dt="2025-12-04T10:28:02.587" v="31"/>
        <pc:sldMasterMkLst>
          <pc:docMk/>
          <pc:sldMasterMk cId="2933118997" sldId="2147483648"/>
        </pc:sldMasterMkLst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2288191458" sldId="2147483649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3398174421" sldId="2147483650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2339700568" sldId="2147483651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979029867" sldId="2147483652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1752394269" sldId="2147483653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3630658609" sldId="2147483654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3682375612" sldId="2147483655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1360449816" sldId="2147483656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383603595" sldId="2147483657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541863252" sldId="2147483658"/>
          </pc:sldLayoutMkLst>
        </pc:sldLayoutChg>
        <pc:sldLayoutChg chg="mod">
          <pc:chgData name="CAA" userId="S::caa@sinpromi.org::fc52d62f-ad50-4a4a-82df-64a90b97236f" providerId="AD" clId="Web-{97ED5A79-9FD0-01CA-C7DA-27EFF8B8FD65}" dt="2025-12-04T10:28:02.587" v="31"/>
          <pc:sldLayoutMkLst>
            <pc:docMk/>
            <pc:sldMasterMk cId="2933118997" sldId="2147483648"/>
            <pc:sldLayoutMk cId="2215096201" sldId="2147483659"/>
          </pc:sldLayoutMkLst>
        </pc:sldLayoutChg>
      </pc:sldMasterChg>
    </pc:docChg>
  </pc:docChgLst>
  <pc:docChgLst>
    <pc:chgData name="CAA" userId="S::caa@sinpromi.org::fc52d62f-ad50-4a4a-82df-64a90b97236f" providerId="AD" clId="Web-{6C1D9529-31B1-4DC3-FE62-3A85F09A3EDB}"/>
    <pc:docChg chg="modSld">
      <pc:chgData name="CAA" userId="S::caa@sinpromi.org::fc52d62f-ad50-4a4a-82df-64a90b97236f" providerId="AD" clId="Web-{6C1D9529-31B1-4DC3-FE62-3A85F09A3EDB}" dt="2025-12-05T07:32:04.327" v="103" actId="1076"/>
      <pc:docMkLst>
        <pc:docMk/>
      </pc:docMkLst>
      <pc:sldChg chg="addSp modSp mod setBg">
        <pc:chgData name="CAA" userId="S::caa@sinpromi.org::fc52d62f-ad50-4a4a-82df-64a90b97236f" providerId="AD" clId="Web-{6C1D9529-31B1-4DC3-FE62-3A85F09A3EDB}" dt="2025-12-05T07:31:38.920" v="97"/>
        <pc:sldMkLst>
          <pc:docMk/>
          <pc:sldMk cId="2406273178" sldId="256"/>
        </pc:sldMkLst>
        <pc:spChg chg="add mod">
          <ac:chgData name="CAA" userId="S::caa@sinpromi.org::fc52d62f-ad50-4a4a-82df-64a90b97236f" providerId="AD" clId="Web-{6C1D9529-31B1-4DC3-FE62-3A85F09A3EDB}" dt="2025-12-05T07:30:38.091" v="92" actId="14100"/>
          <ac:spMkLst>
            <pc:docMk/>
            <pc:sldMk cId="2406273178" sldId="256"/>
            <ac:spMk id="2" creationId="{721E9B24-07A9-EC8F-59B1-7C757818AE36}"/>
          </ac:spMkLst>
        </pc:spChg>
        <pc:spChg chg="add mod">
          <ac:chgData name="CAA" userId="S::caa@sinpromi.org::fc52d62f-ad50-4a4a-82df-64a90b97236f" providerId="AD" clId="Web-{6C1D9529-31B1-4DC3-FE62-3A85F09A3EDB}" dt="2025-12-05T07:30:28.279" v="90" actId="1076"/>
          <ac:spMkLst>
            <pc:docMk/>
            <pc:sldMk cId="2406273178" sldId="256"/>
            <ac:spMk id="3" creationId="{582B0F79-4E75-6903-EF47-8E0416CA1ABE}"/>
          </ac:spMkLst>
        </pc:spChg>
        <pc:picChg chg="mod ord">
          <ac:chgData name="CAA" userId="S::caa@sinpromi.org::fc52d62f-ad50-4a4a-82df-64a90b97236f" providerId="AD" clId="Web-{6C1D9529-31B1-4DC3-FE62-3A85F09A3EDB}" dt="2025-12-05T07:29:22.059" v="78" actId="14100"/>
          <ac:picMkLst>
            <pc:docMk/>
            <pc:sldMk cId="2406273178" sldId="256"/>
            <ac:picMk id="4" creationId="{616145AF-3F53-C535-AC60-6226314DC101}"/>
          </ac:picMkLst>
        </pc:picChg>
        <pc:picChg chg="add mod">
          <ac:chgData name="CAA" userId="S::caa@sinpromi.org::fc52d62f-ad50-4a4a-82df-64a90b97236f" providerId="AD" clId="Web-{6C1D9529-31B1-4DC3-FE62-3A85F09A3EDB}" dt="2025-12-05T07:30:05.982" v="87" actId="1076"/>
          <ac:picMkLst>
            <pc:docMk/>
            <pc:sldMk cId="2406273178" sldId="256"/>
            <ac:picMk id="5" creationId="{84CD2580-159E-FCCA-05FA-6690F4D5E857}"/>
          </ac:picMkLst>
        </pc:picChg>
        <pc:picChg chg="add mod modCrop">
          <ac:chgData name="CAA" userId="S::caa@sinpromi.org::fc52d62f-ad50-4a4a-82df-64a90b97236f" providerId="AD" clId="Web-{6C1D9529-31B1-4DC3-FE62-3A85F09A3EDB}" dt="2025-12-05T07:30:04.810" v="86" actId="1076"/>
          <ac:picMkLst>
            <pc:docMk/>
            <pc:sldMk cId="2406273178" sldId="256"/>
            <ac:picMk id="6" creationId="{A58D3779-18A6-6D7E-628C-4F290FD2CFD8}"/>
          </ac:picMkLst>
        </pc:picChg>
        <pc:picChg chg="add mod ord modCrop">
          <ac:chgData name="CAA" userId="S::caa@sinpromi.org::fc52d62f-ad50-4a4a-82df-64a90b97236f" providerId="AD" clId="Web-{6C1D9529-31B1-4DC3-FE62-3A85F09A3EDB}" dt="2025-12-05T07:30:51.420" v="95" actId="1076"/>
          <ac:picMkLst>
            <pc:docMk/>
            <pc:sldMk cId="2406273178" sldId="256"/>
            <ac:picMk id="7" creationId="{310D11E6-BDA7-502E-BCB8-AC1C01562B35}"/>
          </ac:picMkLst>
        </pc:picChg>
        <pc:picChg chg="add mod ord modCrop">
          <ac:chgData name="CAA" userId="S::caa@sinpromi.org::fc52d62f-ad50-4a4a-82df-64a90b97236f" providerId="AD" clId="Web-{6C1D9529-31B1-4DC3-FE62-3A85F09A3EDB}" dt="2025-12-05T07:30:46.654" v="94" actId="14100"/>
          <ac:picMkLst>
            <pc:docMk/>
            <pc:sldMk cId="2406273178" sldId="256"/>
            <ac:picMk id="8" creationId="{DC2C3E9E-241B-17A5-6D02-00270794B638}"/>
          </ac:picMkLst>
        </pc:picChg>
      </pc:sldChg>
      <pc:sldChg chg="addSp modSp">
        <pc:chgData name="CAA" userId="S::caa@sinpromi.org::fc52d62f-ad50-4a4a-82df-64a90b97236f" providerId="AD" clId="Web-{6C1D9529-31B1-4DC3-FE62-3A85F09A3EDB}" dt="2025-12-05T07:32:04.327" v="103" actId="1076"/>
        <pc:sldMkLst>
          <pc:docMk/>
          <pc:sldMk cId="2862759264" sldId="269"/>
        </pc:sldMkLst>
        <pc:spChg chg="add mod">
          <ac:chgData name="CAA" userId="S::caa@sinpromi.org::fc52d62f-ad50-4a4a-82df-64a90b97236f" providerId="AD" clId="Web-{6C1D9529-31B1-4DC3-FE62-3A85F09A3EDB}" dt="2025-12-05T07:31:51.014" v="99" actId="1076"/>
          <ac:spMkLst>
            <pc:docMk/>
            <pc:sldMk cId="2862759264" sldId="269"/>
            <ac:spMk id="2" creationId="{178EF7DE-C489-35A9-F986-5C523A2C4794}"/>
          </ac:spMkLst>
        </pc:spChg>
        <pc:spChg chg="add mod">
          <ac:chgData name="CAA" userId="S::caa@sinpromi.org::fc52d62f-ad50-4a4a-82df-64a90b97236f" providerId="AD" clId="Web-{6C1D9529-31B1-4DC3-FE62-3A85F09A3EDB}" dt="2025-12-05T07:31:54.264" v="100" actId="1076"/>
          <ac:spMkLst>
            <pc:docMk/>
            <pc:sldMk cId="2862759264" sldId="269"/>
            <ac:spMk id="3" creationId="{ACA6ADB0-5A11-3BA8-9F08-8A5083A8794F}"/>
          </ac:spMkLst>
        </pc:spChg>
        <pc:spChg chg="add mod">
          <ac:chgData name="CAA" userId="S::caa@sinpromi.org::fc52d62f-ad50-4a4a-82df-64a90b97236f" providerId="AD" clId="Web-{6C1D9529-31B1-4DC3-FE62-3A85F09A3EDB}" dt="2025-12-05T07:31:58.701" v="101" actId="1076"/>
          <ac:spMkLst>
            <pc:docMk/>
            <pc:sldMk cId="2862759264" sldId="269"/>
            <ac:spMk id="4" creationId="{AFDFCA80-59FB-1EB3-89F9-D513145FE936}"/>
          </ac:spMkLst>
        </pc:spChg>
        <pc:spChg chg="add mod">
          <ac:chgData name="CAA" userId="S::caa@sinpromi.org::fc52d62f-ad50-4a4a-82df-64a90b97236f" providerId="AD" clId="Web-{6C1D9529-31B1-4DC3-FE62-3A85F09A3EDB}" dt="2025-12-05T07:32:01.717" v="102" actId="1076"/>
          <ac:spMkLst>
            <pc:docMk/>
            <pc:sldMk cId="2862759264" sldId="269"/>
            <ac:spMk id="5" creationId="{B3550916-E7C6-36E9-682B-BE45BA4BF4C8}"/>
          </ac:spMkLst>
        </pc:spChg>
        <pc:spChg chg="add mod">
          <ac:chgData name="CAA" userId="S::caa@sinpromi.org::fc52d62f-ad50-4a4a-82df-64a90b97236f" providerId="AD" clId="Web-{6C1D9529-31B1-4DC3-FE62-3A85F09A3EDB}" dt="2025-12-05T07:32:04.327" v="103" actId="1076"/>
          <ac:spMkLst>
            <pc:docMk/>
            <pc:sldMk cId="2862759264" sldId="269"/>
            <ac:spMk id="6" creationId="{89B55B8A-C7D6-07FF-8E85-97E310EBCE80}"/>
          </ac:spMkLst>
        </pc:spChg>
        <pc:spChg chg="mod">
          <ac:chgData name="CAA" userId="S::caa@sinpromi.org::fc52d62f-ad50-4a4a-82df-64a90b97236f" providerId="AD" clId="Web-{6C1D9529-31B1-4DC3-FE62-3A85F09A3EDB}" dt="2025-12-05T07:19:12.400" v="7" actId="1076"/>
          <ac:spMkLst>
            <pc:docMk/>
            <pc:sldMk cId="2862759264" sldId="269"/>
            <ac:spMk id="30" creationId="{10D67B27-3BAB-565B-5DEB-B2569DD5FAF3}"/>
          </ac:spMkLst>
        </pc:spChg>
        <pc:spChg chg="mod">
          <ac:chgData name="CAA" userId="S::caa@sinpromi.org::fc52d62f-ad50-4a4a-82df-64a90b97236f" providerId="AD" clId="Web-{6C1D9529-31B1-4DC3-FE62-3A85F09A3EDB}" dt="2025-12-05T07:21:45.204" v="40"/>
          <ac:spMkLst>
            <pc:docMk/>
            <pc:sldMk cId="2862759264" sldId="269"/>
            <ac:spMk id="34" creationId="{C99D7905-DAC1-0FC2-778C-758BB5C51DDD}"/>
          </ac:spMkLst>
        </pc:spChg>
        <pc:spChg chg="mod">
          <ac:chgData name="CAA" userId="S::caa@sinpromi.org::fc52d62f-ad50-4a4a-82df-64a90b97236f" providerId="AD" clId="Web-{6C1D9529-31B1-4DC3-FE62-3A85F09A3EDB}" dt="2025-12-05T07:21:15.577" v="38"/>
          <ac:spMkLst>
            <pc:docMk/>
            <pc:sldMk cId="2862759264" sldId="269"/>
            <ac:spMk id="35" creationId="{6284C0E0-16DA-FB56-17DC-E96DCA7C649C}"/>
          </ac:spMkLst>
        </pc:spChg>
        <pc:spChg chg="mod">
          <ac:chgData name="CAA" userId="S::caa@sinpromi.org::fc52d62f-ad50-4a4a-82df-64a90b97236f" providerId="AD" clId="Web-{6C1D9529-31B1-4DC3-FE62-3A85F09A3EDB}" dt="2025-12-05T07:31:48.920" v="98" actId="1076"/>
          <ac:spMkLst>
            <pc:docMk/>
            <pc:sldMk cId="2862759264" sldId="269"/>
            <ac:spMk id="37" creationId="{CDB6C662-A18F-E719-9A01-7021E21B5FD0}"/>
          </ac:spMkLst>
        </pc:spChg>
        <pc:picChg chg="mod">
          <ac:chgData name="CAA" userId="S::caa@sinpromi.org::fc52d62f-ad50-4a4a-82df-64a90b97236f" providerId="AD" clId="Web-{6C1D9529-31B1-4DC3-FE62-3A85F09A3EDB}" dt="2025-12-05T07:18:58.353" v="4" actId="1076"/>
          <ac:picMkLst>
            <pc:docMk/>
            <pc:sldMk cId="2862759264" sldId="269"/>
            <ac:picMk id="25" creationId="{EBE15E57-B263-81E2-3BD4-EFD674CA474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microsoft.com/office/2007/relationships/hdphoto" Target="../media/hdphoto19.wdp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22.wdp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4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25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" Target="slide11.xml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slide" Target="slide1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openxmlformats.org/officeDocument/2006/relationships/slide" Target="slide7.xml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slide" Target="slide9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microsoft.com/office/2007/relationships/hdphoto" Target="../media/hdphoto14.wdp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microsoft.com/office/2007/relationships/hdphoto" Target="../media/hdphoto17.wdp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D11E6-BDA7-502E-BCB8-AC1C01562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501" t="8053" r="53216" b="-146"/>
          <a:stretch>
            <a:fillRect/>
          </a:stretch>
        </p:blipFill>
        <p:spPr>
          <a:xfrm rot="-1980000">
            <a:off x="2932829" y="1119212"/>
            <a:ext cx="2536674" cy="5192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C3E9E-241B-17A5-6D02-00270794B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2729" t="8346" r="12281" b="-146"/>
          <a:stretch>
            <a:fillRect/>
          </a:stretch>
        </p:blipFill>
        <p:spPr>
          <a:xfrm rot="1920000">
            <a:off x="6234997" y="994868"/>
            <a:ext cx="2656980" cy="541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1E9B24-07A9-EC8F-59B1-7C757818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484395"/>
            <a:ext cx="12192000" cy="1373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2B0F79-4E75-6903-EF47-8E0416CA1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5183604"/>
            <a:ext cx="12292263" cy="130343"/>
          </a:xfrm>
          <a:prstGeom prst="rect">
            <a:avLst/>
          </a:prstGeom>
          <a:solidFill>
            <a:srgbClr val="CBF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Picture 4" descr="Logos de Sinpromi S.L. y Cabildo de Tenerife">
            <a:extLst>
              <a:ext uri="{FF2B5EF4-FFF2-40B4-BE49-F238E27FC236}">
                <a16:creationId xmlns:a16="http://schemas.microsoft.com/office/drawing/2014/main" id="{84CD2580-159E-FCCA-05FA-6690F4D5E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6333"/>
            <a:ext cx="3308684" cy="960020"/>
          </a:xfrm>
          <a:prstGeom prst="rect">
            <a:avLst/>
          </a:prstGeom>
        </p:spPr>
      </p:pic>
      <p:pic>
        <p:nvPicPr>
          <p:cNvPr id="6" name="Picture 5" descr="Logo de CIVAT, Centro de Información para la vida Autónoma">
            <a:extLst>
              <a:ext uri="{FF2B5EF4-FFF2-40B4-BE49-F238E27FC236}">
                <a16:creationId xmlns:a16="http://schemas.microsoft.com/office/drawing/2014/main" id="{A58D3779-18A6-6D7E-628C-4F290FD2CF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99" t="31446" r="5594" b="16789"/>
          <a:stretch>
            <a:fillRect/>
          </a:stretch>
        </p:blipFill>
        <p:spPr>
          <a:xfrm>
            <a:off x="9715499" y="5747085"/>
            <a:ext cx="2479768" cy="828343"/>
          </a:xfrm>
          <a:prstGeom prst="rect">
            <a:avLst/>
          </a:prstGeom>
        </p:spPr>
      </p:pic>
      <p:pic>
        <p:nvPicPr>
          <p:cNvPr id="4" name="Picture 3" descr="Pictograma de ayudar">
            <a:extLst>
              <a:ext uri="{FF2B5EF4-FFF2-40B4-BE49-F238E27FC236}">
                <a16:creationId xmlns:a16="http://schemas.microsoft.com/office/drawing/2014/main" id="{616145AF-3F53-C535-AC60-6226314DC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854" y="1358626"/>
            <a:ext cx="2923215" cy="2923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158BC3FB-407E-C064-4092-1C14E737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401E5449-8AB2-732D-3A06-66BDAEBA2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3DA752-4A55-3F20-786E-79BCD3A65046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Toca la imagen para conocer a los demás personajes</a:t>
            </a:r>
          </a:p>
        </p:txBody>
      </p:sp>
      <p:pic>
        <p:nvPicPr>
          <p:cNvPr id="2" name="Picture 1" descr="Niño con la boca limpia">
            <a:extLst>
              <a:ext uri="{FF2B5EF4-FFF2-40B4-BE49-F238E27FC236}">
                <a16:creationId xmlns:a16="http://schemas.microsoft.com/office/drawing/2014/main" id="{6E15946C-A499-8DBC-D26A-CB298E16C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DF88E6D4-2657-7C73-DB83-D206AB9D9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59868"/>
            <a:ext cx="3048001" cy="3098132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943A7000-CB4A-F244-E256-2AC4D07F8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4" name="Imagen 3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3F40B68F-844B-93BF-BF0B-35A667535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5A60110-85E5-E88A-615C-BA43A6A3A6C9}"/>
              </a:ext>
            </a:extLst>
          </p:cNvPr>
          <p:cNvSpPr txBox="1"/>
          <p:nvPr/>
        </p:nvSpPr>
        <p:spPr>
          <a:xfrm>
            <a:off x="5757547" y="2014130"/>
            <a:ext cx="56313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¡Súper, gracias por tu ayuda!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ECFA7E0-A67A-1A4C-414D-96235A045F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Higiene hecha</a:t>
            </a:r>
          </a:p>
        </p:txBody>
      </p:sp>
    </p:spTree>
    <p:extLst>
      <p:ext uri="{BB962C8B-B14F-4D97-AF65-F5344CB8AC3E}">
        <p14:creationId xmlns:p14="http://schemas.microsoft.com/office/powerpoint/2010/main" val="27063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niña con una pulsera en la mano">
            <a:extLst>
              <a:ext uri="{FF2B5EF4-FFF2-40B4-BE49-F238E27FC236}">
                <a16:creationId xmlns:a16="http://schemas.microsoft.com/office/drawing/2014/main" id="{22F95328-6DE3-46E2-252B-2F1F31B6E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3" name="Picture 2" descr="Una mano">
            <a:extLst>
              <a:ext uri="{FF2B5EF4-FFF2-40B4-BE49-F238E27FC236}">
                <a16:creationId xmlns:a16="http://schemas.microsoft.com/office/drawing/2014/main" id="{0912ACFE-8D1E-139D-B949-6F4BBAEAE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50894"/>
            <a:ext cx="2707106" cy="2707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51068-09F4-CDAF-308D-A87C28782BC1}"/>
              </a:ext>
            </a:extLst>
          </p:cNvPr>
          <p:cNvSpPr txBox="1"/>
          <p:nvPr/>
        </p:nvSpPr>
        <p:spPr>
          <a:xfrm>
            <a:off x="5965658" y="932447"/>
            <a:ext cx="516956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Rocío necesita que le ayudemos con su pulsera.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8DB880A1-0FF0-869E-06EA-69AD8FAD5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Made with FlexClip AI-2025-12-05T090805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492D156D-1C76-1461-6666-571B07797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269" y="206375"/>
            <a:ext cx="730250" cy="73025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96E80DC-229C-136C-4EEB-F6A1D6C9B6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Pulsera</a:t>
            </a:r>
          </a:p>
        </p:txBody>
      </p:sp>
    </p:spTree>
    <p:extLst>
      <p:ext uri="{BB962C8B-B14F-4D97-AF65-F5344CB8AC3E}">
        <p14:creationId xmlns:p14="http://schemas.microsoft.com/office/powerpoint/2010/main" val="24749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08DA5403-C8DB-EED5-A4CE-7A1087724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F166C6-7BA5-894C-DFE9-A1ACAA21722F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Toca la imagen para conocer a los demás personajes</a:t>
            </a:r>
          </a:p>
        </p:txBody>
      </p:sp>
      <p:pic>
        <p:nvPicPr>
          <p:cNvPr id="2" name="Picture 1" descr="niña con la pulsera puesta">
            <a:extLst>
              <a:ext uri="{FF2B5EF4-FFF2-40B4-BE49-F238E27FC236}">
                <a16:creationId xmlns:a16="http://schemas.microsoft.com/office/drawing/2014/main" id="{EFFC046C-731E-986D-6A7E-FC72C666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9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B03689E0-BD36-C571-47A1-3CEB247C3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0078" y="3248526"/>
            <a:ext cx="3078078" cy="3609474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57062E3A-C375-685B-552D-1616BF327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4" name="Imagen 3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2FDA5DDD-08EE-474B-8ADA-545611E18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E696DB3-B4F9-49B5-3188-B51F437C177D}"/>
              </a:ext>
            </a:extLst>
          </p:cNvPr>
          <p:cNvSpPr txBox="1"/>
          <p:nvPr/>
        </p:nvSpPr>
        <p:spPr>
          <a:xfrm>
            <a:off x="6860442" y="2004104"/>
            <a:ext cx="44181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¡Gracias por tu ayuda!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B087468-374A-CBEC-7D25-771E412920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Pulsera puesta</a:t>
            </a:r>
          </a:p>
        </p:txBody>
      </p:sp>
    </p:spTree>
    <p:extLst>
      <p:ext uri="{BB962C8B-B14F-4D97-AF65-F5344CB8AC3E}">
        <p14:creationId xmlns:p14="http://schemas.microsoft.com/office/powerpoint/2010/main" val="26744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ño con la chaqueta desabrochada">
            <a:extLst>
              <a:ext uri="{FF2B5EF4-FFF2-40B4-BE49-F238E27FC236}">
                <a16:creationId xmlns:a16="http://schemas.microsoft.com/office/drawing/2014/main" id="{6D42005B-8896-7186-75BB-E515FC367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9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subiendo una cremallera">
            <a:extLst>
              <a:ext uri="{FF2B5EF4-FFF2-40B4-BE49-F238E27FC236}">
                <a16:creationId xmlns:a16="http://schemas.microsoft.com/office/drawing/2014/main" id="{7BF63F8E-C302-E3E6-5D42-911F8896A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26" y="3499184"/>
            <a:ext cx="3338764" cy="3358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70831-0552-DA71-014D-B6B2E75CB3CC}"/>
              </a:ext>
            </a:extLst>
          </p:cNvPr>
          <p:cNvSpPr txBox="1"/>
          <p:nvPr/>
        </p:nvSpPr>
        <p:spPr>
          <a:xfrm>
            <a:off x="5965658" y="932447"/>
            <a:ext cx="540826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Lucas necesita que le ayudemos con la cremallera.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A6CE96B3-7CFF-CAB9-F111-6AA543A98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Made with FlexClip AI-2025-12-05T091832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011BE5CD-F5B7-3BDE-03BD-F3B0F6578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191" y="-4178"/>
            <a:ext cx="730250" cy="73025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26BEDDC-0D25-7F89-3134-BCD60AAE50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Cremallera</a:t>
            </a:r>
          </a:p>
        </p:txBody>
      </p:sp>
    </p:spTree>
    <p:extLst>
      <p:ext uri="{BB962C8B-B14F-4D97-AF65-F5344CB8AC3E}">
        <p14:creationId xmlns:p14="http://schemas.microsoft.com/office/powerpoint/2010/main" val="7186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D58FCFC7-0BD4-057F-63CA-4F001D35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9E5DDD-4D16-251B-093E-16ABF1C9687B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Toca la imagen para conocer a los demás personajes</a:t>
            </a:r>
          </a:p>
        </p:txBody>
      </p:sp>
      <p:pic>
        <p:nvPicPr>
          <p:cNvPr id="2" name="Picture 1" descr="Niño con la chaqueta abrochada">
            <a:extLst>
              <a:ext uri="{FF2B5EF4-FFF2-40B4-BE49-F238E27FC236}">
                <a16:creationId xmlns:a16="http://schemas.microsoft.com/office/drawing/2014/main" id="{D774157D-0B66-E476-7C72-CD9546E80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CBF3AB9D-53B1-402C-E1DC-7690C4DE4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59605"/>
            <a:ext cx="3128211" cy="3128211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A7A336FE-DE17-CE16-7E75-F60A448EA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4" name="Imagen 3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50A00F35-81B7-FA86-0F51-9ABB47AEF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D2B6D7E7-C40E-A409-1D2C-E7DE3FF24515}"/>
              </a:ext>
            </a:extLst>
          </p:cNvPr>
          <p:cNvSpPr txBox="1"/>
          <p:nvPr/>
        </p:nvSpPr>
        <p:spPr>
          <a:xfrm>
            <a:off x="5757547" y="2014130"/>
            <a:ext cx="56313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¡Genial, gracias por tu ayuda!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D2B6249-30BC-7B66-F8C9-1375B62F4D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Cremallera hecha</a:t>
            </a:r>
          </a:p>
        </p:txBody>
      </p:sp>
    </p:spTree>
    <p:extLst>
      <p:ext uri="{BB962C8B-B14F-4D97-AF65-F5344CB8AC3E}">
        <p14:creationId xmlns:p14="http://schemas.microsoft.com/office/powerpoint/2010/main" val="5294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Delay 35">
            <a:hlinkClick r:id="rId2" action="ppaction://hlinksldjump"/>
            <a:extLst>
              <a:ext uri="{FF2B5EF4-FFF2-40B4-BE49-F238E27FC236}">
                <a16:creationId xmlns:a16="http://schemas.microsoft.com/office/drawing/2014/main" id="{9C4D2826-726A-F757-2639-65DD19054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9547106" y="4420639"/>
            <a:ext cx="3404355" cy="1487639"/>
          </a:xfrm>
          <a:prstGeom prst="flowChartDelay">
            <a:avLst/>
          </a:prstGeom>
          <a:solidFill>
            <a:srgbClr val="FF9203"/>
          </a:solidFill>
          <a:ln>
            <a:solidFill>
              <a:srgbClr val="FF92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5" name="Flowchart: Delay 34">
            <a:hlinkClick r:id="rId3" action="ppaction://hlinksldjump"/>
            <a:extLst>
              <a:ext uri="{FF2B5EF4-FFF2-40B4-BE49-F238E27FC236}">
                <a16:creationId xmlns:a16="http://schemas.microsoft.com/office/drawing/2014/main" id="{6284C0E0-16DA-FB56-17DC-E96DCA7C6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7490624" y="4411457"/>
            <a:ext cx="3404355" cy="1487639"/>
          </a:xfrm>
          <a:prstGeom prst="flowChartDelay">
            <a:avLst/>
          </a:prstGeom>
          <a:solidFill>
            <a:srgbClr val="B599DE"/>
          </a:solidFill>
          <a:ln>
            <a:solidFill>
              <a:srgbClr val="B599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4" name="Flowchart: Delay 33">
            <a:hlinkClick r:id="rId4" action="ppaction://hlinksldjump"/>
            <a:extLst>
              <a:ext uri="{FF2B5EF4-FFF2-40B4-BE49-F238E27FC236}">
                <a16:creationId xmlns:a16="http://schemas.microsoft.com/office/drawing/2014/main" id="{C99D7905-DAC1-0FC2-778C-758BB5C5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5443323" y="4411458"/>
            <a:ext cx="3404355" cy="1487639"/>
          </a:xfrm>
          <a:prstGeom prst="flowChartDelay">
            <a:avLst/>
          </a:prstGeom>
          <a:solidFill>
            <a:srgbClr val="EB8A8A"/>
          </a:solidFill>
          <a:ln>
            <a:solidFill>
              <a:srgbClr val="EB8A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2" name="Flowchart: Delay 31">
            <a:hlinkClick r:id="rId5" action="ppaction://hlinksldjump"/>
            <a:extLst>
              <a:ext uri="{FF2B5EF4-FFF2-40B4-BE49-F238E27FC236}">
                <a16:creationId xmlns:a16="http://schemas.microsoft.com/office/drawing/2014/main" id="{7D6BFCB9-C780-6BAB-92F6-257A38D23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3359300" y="4402278"/>
            <a:ext cx="3404355" cy="1487639"/>
          </a:xfrm>
          <a:prstGeom prst="flowChartDe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1" name="Flowchart: Delay 30">
            <a:hlinkClick r:id="rId6" action="ppaction://hlinksldjump"/>
            <a:extLst>
              <a:ext uri="{FF2B5EF4-FFF2-40B4-BE49-F238E27FC236}">
                <a16:creationId xmlns:a16="http://schemas.microsoft.com/office/drawing/2014/main" id="{CB3D345E-9352-7BDA-CA6E-65237F60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367082" y="4411458"/>
            <a:ext cx="3404355" cy="1487639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0" name="Flowchart: Delay 29">
            <a:hlinkClick r:id="rId7" action="ppaction://hlinksldjump"/>
            <a:extLst>
              <a:ext uri="{FF2B5EF4-FFF2-40B4-BE49-F238E27FC236}">
                <a16:creationId xmlns:a16="http://schemas.microsoft.com/office/drawing/2014/main" id="{10D67B27-3BAB-565B-5DEB-B2569DD5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625135" y="4411459"/>
            <a:ext cx="3404355" cy="1487639"/>
          </a:xfrm>
          <a:prstGeom prst="flowChartDelay">
            <a:avLst/>
          </a:prstGeom>
          <a:solidFill>
            <a:srgbClr val="E6CF00"/>
          </a:solidFill>
          <a:ln>
            <a:solidFill>
              <a:srgbClr val="E6C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CDD295-394E-A3FE-9BAF-BCB9CEDDF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385" t="10648" r="28701" b="52624"/>
          <a:stretch>
            <a:fillRect/>
          </a:stretch>
        </p:blipFill>
        <p:spPr>
          <a:xfrm>
            <a:off x="197387" y="5398265"/>
            <a:ext cx="1694477" cy="1456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391B72-D5BA-FD52-60FB-F8F8930D1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5522" t="5663" r="37015" b="68852"/>
          <a:stretch>
            <a:fillRect/>
          </a:stretch>
        </p:blipFill>
        <p:spPr>
          <a:xfrm>
            <a:off x="2217143" y="5278915"/>
            <a:ext cx="1691762" cy="15708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1E2C97-4E2A-80BE-4163-C319A09B0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060" t="6271" r="20401" b="45215"/>
          <a:stretch>
            <a:fillRect/>
          </a:stretch>
        </p:blipFill>
        <p:spPr>
          <a:xfrm>
            <a:off x="4221155" y="5499252"/>
            <a:ext cx="1685109" cy="1350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4DB120-FD1C-4FBE-2B0F-56653378F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1" r="540" b="11682"/>
          <a:stretch>
            <a:fillRect/>
          </a:stretch>
        </p:blipFill>
        <p:spPr>
          <a:xfrm>
            <a:off x="6304959" y="5278915"/>
            <a:ext cx="1683161" cy="15730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FFF38-F60D-B354-20BD-D63E90B24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2142" t="9906" r="32708" b="61312"/>
          <a:stretch>
            <a:fillRect/>
          </a:stretch>
        </p:blipFill>
        <p:spPr>
          <a:xfrm>
            <a:off x="10504700" y="5278916"/>
            <a:ext cx="1480955" cy="15790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E15E57-B263-81E2-3BD4-EFD674CA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1" r="-134" b="27745"/>
          <a:stretch>
            <a:fillRect/>
          </a:stretch>
        </p:blipFill>
        <p:spPr>
          <a:xfrm>
            <a:off x="8344890" y="5499254"/>
            <a:ext cx="1691859" cy="13656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DB6C662-A18F-E719-9A01-7021E21B5FD0}"/>
              </a:ext>
            </a:extLst>
          </p:cNvPr>
          <p:cNvSpPr txBox="1"/>
          <p:nvPr/>
        </p:nvSpPr>
        <p:spPr>
          <a:xfrm>
            <a:off x="541868" y="4331891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noProof="0" dirty="0"/>
              <a:t>Matías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EF7DE-C489-35A9-F986-5C523A2C4794}"/>
              </a:ext>
            </a:extLst>
          </p:cNvPr>
          <p:cNvSpPr txBox="1"/>
          <p:nvPr/>
        </p:nvSpPr>
        <p:spPr>
          <a:xfrm>
            <a:off x="2625892" y="4331890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noProof="0" dirty="0"/>
              <a:t>Sara</a:t>
            </a:r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6ADB0-5A11-3BA8-9F08-8A5083A8794F}"/>
              </a:ext>
            </a:extLst>
          </p:cNvPr>
          <p:cNvSpPr txBox="1"/>
          <p:nvPr/>
        </p:nvSpPr>
        <p:spPr>
          <a:xfrm>
            <a:off x="4589241" y="4331889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noProof="0" dirty="0"/>
              <a:t>Lucía</a:t>
            </a:r>
            <a:endParaRPr lang="es-E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FCA80-59FB-1EB3-89F9-D513145FE936}"/>
              </a:ext>
            </a:extLst>
          </p:cNvPr>
          <p:cNvSpPr txBox="1"/>
          <p:nvPr/>
        </p:nvSpPr>
        <p:spPr>
          <a:xfrm>
            <a:off x="6579448" y="4335848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noProof="0" dirty="0"/>
              <a:t>Miguel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50916-E7C6-36E9-682B-BE45BA4BF4C8}"/>
              </a:ext>
            </a:extLst>
          </p:cNvPr>
          <p:cNvSpPr txBox="1"/>
          <p:nvPr/>
        </p:nvSpPr>
        <p:spPr>
          <a:xfrm>
            <a:off x="8624766" y="4331889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noProof="0" dirty="0"/>
              <a:t>Rocío</a:t>
            </a:r>
            <a:endParaRPr lang="es-E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55B8A-C7D6-07FF-8E85-97E310EBCE80}"/>
              </a:ext>
            </a:extLst>
          </p:cNvPr>
          <p:cNvSpPr txBox="1"/>
          <p:nvPr/>
        </p:nvSpPr>
        <p:spPr>
          <a:xfrm>
            <a:off x="10679124" y="4331888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noProof="0" dirty="0"/>
              <a:t>Lucas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EE8DD-E2CE-1A23-59BA-5F162ACB9B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0553" y="1594183"/>
            <a:ext cx="11776908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Escoge un personaje y descubre su historia.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E69A38-6C57-3632-D591-D8CACAC27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0133" y="180472"/>
            <a:ext cx="12292263" cy="130343"/>
          </a:xfrm>
          <a:prstGeom prst="rect">
            <a:avLst/>
          </a:prstGeom>
          <a:solidFill>
            <a:srgbClr val="CBF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5BADF-C654-A998-5B21-694649FD7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441156"/>
            <a:ext cx="12292263" cy="130343"/>
          </a:xfrm>
          <a:prstGeom prst="rect">
            <a:avLst/>
          </a:prstGeom>
          <a:solidFill>
            <a:srgbClr val="CBF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627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 niño despeinado">
            <a:extLst>
              <a:ext uri="{FF2B5EF4-FFF2-40B4-BE49-F238E27FC236}">
                <a16:creationId xmlns:a16="http://schemas.microsoft.com/office/drawing/2014/main" id="{344A3FB0-669A-16EF-9995-3B8D93549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5" name="Picture 4" descr="Una mano con un peine">
            <a:extLst>
              <a:ext uri="{FF2B5EF4-FFF2-40B4-BE49-F238E27FC236}">
                <a16:creationId xmlns:a16="http://schemas.microsoft.com/office/drawing/2014/main" id="{A60156A1-E1A2-A8EA-EE4E-4777F003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7372" b="3778"/>
          <a:stretch>
            <a:fillRect/>
          </a:stretch>
        </p:blipFill>
        <p:spPr>
          <a:xfrm flipH="1">
            <a:off x="-967" y="2975480"/>
            <a:ext cx="3681723" cy="3887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544B10-7B86-E438-43A4-53FB3849B742}"/>
              </a:ext>
            </a:extLst>
          </p:cNvPr>
          <p:cNvSpPr txBox="1"/>
          <p:nvPr/>
        </p:nvSpPr>
        <p:spPr>
          <a:xfrm>
            <a:off x="5965658" y="932447"/>
            <a:ext cx="516956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Nuestro amigo Matías necesita que le ayudemos con su pelo.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3" name="Picture 2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54F6B313-A1DE-D769-7963-1D4041E05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Made with FlexClip AI-2025-12-05T092519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CCDD6DA6-9839-CA88-E342-6352FE4B0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033" y="136191"/>
            <a:ext cx="730250" cy="73025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0C05CB73-017D-6A2F-47D0-A2162B81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Peinar</a:t>
            </a:r>
          </a:p>
        </p:txBody>
      </p:sp>
    </p:spTree>
    <p:extLst>
      <p:ext uri="{BB962C8B-B14F-4D97-AF65-F5344CB8AC3E}">
        <p14:creationId xmlns:p14="http://schemas.microsoft.com/office/powerpoint/2010/main" val="24213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ño peinado">
            <a:extLst>
              <a:ext uri="{FF2B5EF4-FFF2-40B4-BE49-F238E27FC236}">
                <a16:creationId xmlns:a16="http://schemas.microsoft.com/office/drawing/2014/main" id="{C68B48B6-0A34-5324-3B1A-B3DD721C1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4" name="Picture 3" descr="Mano con pulgar arriba">
            <a:extLst>
              <a:ext uri="{FF2B5EF4-FFF2-40B4-BE49-F238E27FC236}">
                <a16:creationId xmlns:a16="http://schemas.microsoft.com/office/drawing/2014/main" id="{6C7E97FF-492C-C027-EC52-31E501CBE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41157" y="2326105"/>
            <a:ext cx="4531894" cy="4531895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BAED1CA2-462C-F2F3-EE79-5D4A6D4D0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01F663C-704B-F2D5-7769-B6A6986EE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6" name="Imagen 5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BA90D5D8-4C17-A23F-0F02-F8AAAA0FC0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4E5C68C-9479-27A7-E925-7D4782461F8C}"/>
              </a:ext>
            </a:extLst>
          </p:cNvPr>
          <p:cNvSpPr txBox="1"/>
          <p:nvPr/>
        </p:nvSpPr>
        <p:spPr>
          <a:xfrm>
            <a:off x="5757547" y="2014130"/>
            <a:ext cx="56313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¡Genial, gracias por tu ayuda!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EBC2BB-CEAA-7BD3-061F-0BFD979BC214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Toca la imagen para conocer a los demás personajes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62801FE-BB87-723F-6954-034787E53D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Peinar hecho</a:t>
            </a:r>
          </a:p>
        </p:txBody>
      </p:sp>
    </p:spTree>
    <p:extLst>
      <p:ext uri="{BB962C8B-B14F-4D97-AF65-F5344CB8AC3E}">
        <p14:creationId xmlns:p14="http://schemas.microsoft.com/office/powerpoint/2010/main" val="31879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niña con los cordones desatados">
            <a:extLst>
              <a:ext uri="{FF2B5EF4-FFF2-40B4-BE49-F238E27FC236}">
                <a16:creationId xmlns:a16="http://schemas.microsoft.com/office/drawing/2014/main" id="{6A1D8604-88DE-4E07-526F-3A885078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" y="0"/>
            <a:ext cx="6858000" cy="6858000"/>
          </a:xfrm>
          <a:prstGeom prst="rect">
            <a:avLst/>
          </a:prstGeom>
        </p:spPr>
      </p:pic>
      <p:pic>
        <p:nvPicPr>
          <p:cNvPr id="4" name="Picture 3" descr="Imagen de atar los cordones">
            <a:extLst>
              <a:ext uri="{FF2B5EF4-FFF2-40B4-BE49-F238E27FC236}">
                <a16:creationId xmlns:a16="http://schemas.microsoft.com/office/drawing/2014/main" id="{C09724A6-52CC-EFA8-2566-B03C2E4AC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65" y="4150532"/>
            <a:ext cx="2109779" cy="131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6FD2DC-62DE-8C2D-8237-80BBB296E593}"/>
              </a:ext>
            </a:extLst>
          </p:cNvPr>
          <p:cNvSpPr txBox="1"/>
          <p:nvPr/>
        </p:nvSpPr>
        <p:spPr>
          <a:xfrm>
            <a:off x="5965658" y="932447"/>
            <a:ext cx="563077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Sara necesita que le ayudemos con sus cordones.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ayudar.</a:t>
            </a:r>
          </a:p>
        </p:txBody>
      </p:sp>
      <p:pic>
        <p:nvPicPr>
          <p:cNvPr id="8" name="Picture 7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0958C224-4200-28DA-6C33-05AE8BC3E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Made with FlexClip AI-2025-12-05T090526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5192D977-7EB0-7980-B771-B61A5A282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112" y="-4178"/>
            <a:ext cx="730250" cy="73025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E97709F0-8B7B-B79B-DBC8-CCD781FBA5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Atar cordones</a:t>
            </a:r>
          </a:p>
        </p:txBody>
      </p:sp>
    </p:spTree>
    <p:extLst>
      <p:ext uri="{BB962C8B-B14F-4D97-AF65-F5344CB8AC3E}">
        <p14:creationId xmlns:p14="http://schemas.microsoft.com/office/powerpoint/2010/main" val="40033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A07D6FAE-15D5-3057-0B70-BF0C471FD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F359FA-D98E-B2E9-67F8-39D0C922ECBF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Toca la imagen para conocer a los demás personajes</a:t>
            </a:r>
          </a:p>
        </p:txBody>
      </p:sp>
      <p:pic>
        <p:nvPicPr>
          <p:cNvPr id="2" name="Picture 1" descr="Niña con los cordones de los zapatos atados">
            <a:extLst>
              <a:ext uri="{FF2B5EF4-FFF2-40B4-BE49-F238E27FC236}">
                <a16:creationId xmlns:a16="http://schemas.microsoft.com/office/drawing/2014/main" id="{507AA403-3CF9-ED08-9A79-DCAB1629E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927C43B7-009D-0F90-B981-94E7F5607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48" y="4291262"/>
            <a:ext cx="3834064" cy="2396290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DC3BCEB4-20C5-84BE-3CF1-79228003B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6" name="Imagen 5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691F046B-BAFC-C54D-67B5-CC0514807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B819C74B-4B6C-2221-4C3D-51DA7E8D4529}"/>
              </a:ext>
            </a:extLst>
          </p:cNvPr>
          <p:cNvSpPr txBox="1"/>
          <p:nvPr/>
        </p:nvSpPr>
        <p:spPr>
          <a:xfrm>
            <a:off x="5796876" y="2004298"/>
            <a:ext cx="58884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¡Muy bien, gracias por tu ayuda!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035409A-B130-6F40-1EC4-47CF215B6B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Atar cordones hecho</a:t>
            </a:r>
          </a:p>
        </p:txBody>
      </p:sp>
    </p:spTree>
    <p:extLst>
      <p:ext uri="{BB962C8B-B14F-4D97-AF65-F5344CB8AC3E}">
        <p14:creationId xmlns:p14="http://schemas.microsoft.com/office/powerpoint/2010/main" val="1888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niña con trenzas">
            <a:extLst>
              <a:ext uri="{FF2B5EF4-FFF2-40B4-BE49-F238E27FC236}">
                <a16:creationId xmlns:a16="http://schemas.microsoft.com/office/drawing/2014/main" id="{F3990307-37F1-6C31-2713-D74E9B9C7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un coletero">
            <a:extLst>
              <a:ext uri="{FF2B5EF4-FFF2-40B4-BE49-F238E27FC236}">
                <a16:creationId xmlns:a16="http://schemas.microsoft.com/office/drawing/2014/main" id="{DE46B192-6C22-9854-8113-EA000FB78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2" y="4050631"/>
            <a:ext cx="2807369" cy="2807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A9B6-485A-BA9A-9315-F899FE1D9997}"/>
              </a:ext>
            </a:extLst>
          </p:cNvPr>
          <p:cNvSpPr txBox="1"/>
          <p:nvPr/>
        </p:nvSpPr>
        <p:spPr>
          <a:xfrm>
            <a:off x="5965658" y="932447"/>
            <a:ext cx="532998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Lucía necesita que le ayudemos con sus trenzas.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F42002D1-308F-21F1-F4B0-45B30015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Made with FlexClip AI-2025-12-05T090656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1901C850-3E21-A3AF-AE50-67CBA957C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59" y="106112"/>
            <a:ext cx="730250" cy="7302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A25C150-C5AA-683D-8210-BFDECAE144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Trenzas</a:t>
            </a:r>
          </a:p>
        </p:txBody>
      </p:sp>
    </p:spTree>
    <p:extLst>
      <p:ext uri="{BB962C8B-B14F-4D97-AF65-F5344CB8AC3E}">
        <p14:creationId xmlns:p14="http://schemas.microsoft.com/office/powerpoint/2010/main" val="12062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8CC35BCD-1390-20BE-18C0-523B8CA59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AC3915-E6C3-3133-26D8-C41034F93F4D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Toca la imagen para conocer a los demás personajes</a:t>
            </a:r>
          </a:p>
        </p:txBody>
      </p:sp>
      <p:pic>
        <p:nvPicPr>
          <p:cNvPr id="2" name="Picture 1" descr="Niña con las trenzas hechas">
            <a:extLst>
              <a:ext uri="{FF2B5EF4-FFF2-40B4-BE49-F238E27FC236}">
                <a16:creationId xmlns:a16="http://schemas.microsoft.com/office/drawing/2014/main" id="{3B2D93C7-70C7-822E-4684-1A232E532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4" name="Picture 3" descr="Mano con pulgar arriba">
            <a:extLst>
              <a:ext uri="{FF2B5EF4-FFF2-40B4-BE49-F238E27FC236}">
                <a16:creationId xmlns:a16="http://schemas.microsoft.com/office/drawing/2014/main" id="{2E35AC1B-B523-1621-9581-C829F9949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52" y="4341395"/>
            <a:ext cx="2496553" cy="2516605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FA999480-7B30-D72B-D430-0F0414FDF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3" name="Imagen 2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FDAC438A-4E5F-CE10-F353-0AF78E08F1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857807FA-D785-694E-334C-6E767D8007D3}"/>
              </a:ext>
            </a:extLst>
          </p:cNvPr>
          <p:cNvSpPr txBox="1"/>
          <p:nvPr/>
        </p:nvSpPr>
        <p:spPr>
          <a:xfrm>
            <a:off x="5436705" y="2014130"/>
            <a:ext cx="62783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¡Me encanta, gracias por tu ayuda!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415158C-FE02-3E35-AEF1-DEDA0317E9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Trenzas hechas</a:t>
            </a:r>
          </a:p>
        </p:txBody>
      </p:sp>
    </p:spTree>
    <p:extLst>
      <p:ext uri="{BB962C8B-B14F-4D97-AF65-F5344CB8AC3E}">
        <p14:creationId xmlns:p14="http://schemas.microsoft.com/office/powerpoint/2010/main" val="20126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ño con la boca sucia">
            <a:extLst>
              <a:ext uri="{FF2B5EF4-FFF2-40B4-BE49-F238E27FC236}">
                <a16:creationId xmlns:a16="http://schemas.microsoft.com/office/drawing/2014/main" id="{A87D42AB-3D46-9504-E8F2-7F9A8948F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un pañuelo">
            <a:extLst>
              <a:ext uri="{FF2B5EF4-FFF2-40B4-BE49-F238E27FC236}">
                <a16:creationId xmlns:a16="http://schemas.microsoft.com/office/drawing/2014/main" id="{D2904EEE-E728-1A0F-5F13-2AE34A7C4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53" y="3749842"/>
            <a:ext cx="3108158" cy="3108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45B846-CA22-56F8-52B8-A77D1FDB5A3C}"/>
              </a:ext>
            </a:extLst>
          </p:cNvPr>
          <p:cNvSpPr txBox="1"/>
          <p:nvPr/>
        </p:nvSpPr>
        <p:spPr>
          <a:xfrm>
            <a:off x="5965658" y="932447"/>
            <a:ext cx="516956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Miguel necesita que le ayudemos a limpiarse.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F2556CD5-CCF4-C4AD-8970-2F4AEDDEC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Made with FlexClip AI-2025-12-05T092111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EA07D5DA-6FA6-FE7F-087C-7BC9FF632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6375" y="-4178"/>
            <a:ext cx="730250" cy="73025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9CCDF23-EBC8-9107-7923-4544FBC036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noProof="0" dirty="0"/>
              <a:t>Higiene</a:t>
            </a:r>
          </a:p>
        </p:txBody>
      </p:sp>
    </p:spTree>
    <p:extLst>
      <p:ext uri="{BB962C8B-B14F-4D97-AF65-F5344CB8AC3E}">
        <p14:creationId xmlns:p14="http://schemas.microsoft.com/office/powerpoint/2010/main" val="26941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217</Words>
  <Application>Microsoft Office PowerPoint</Application>
  <PresentationFormat>Panorámica</PresentationFormat>
  <Paragraphs>50</Paragraphs>
  <Slides>14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Tema de Office</vt:lpstr>
      <vt:lpstr>Título</vt:lpstr>
      <vt:lpstr>Escoge un personaje y descubre su historia.</vt:lpstr>
      <vt:lpstr>Peinar</vt:lpstr>
      <vt:lpstr>Peinar hecho</vt:lpstr>
      <vt:lpstr>Atar cordones</vt:lpstr>
      <vt:lpstr>Atar cordones hecho</vt:lpstr>
      <vt:lpstr>Trenzas</vt:lpstr>
      <vt:lpstr>Trenzas hechas</vt:lpstr>
      <vt:lpstr>Higiene</vt:lpstr>
      <vt:lpstr>Higiene hecha</vt:lpstr>
      <vt:lpstr>Pulsera</vt:lpstr>
      <vt:lpstr>Pulsera puesta</vt:lpstr>
      <vt:lpstr>Cremallera</vt:lpstr>
      <vt:lpstr>Cremallera hecha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Carlos Alonso Segura</cp:lastModifiedBy>
  <cp:revision>456</cp:revision>
  <dcterms:created xsi:type="dcterms:W3CDTF">2025-12-04T10:12:35Z</dcterms:created>
  <dcterms:modified xsi:type="dcterms:W3CDTF">2026-01-30T08:13:19Z</dcterms:modified>
</cp:coreProperties>
</file>